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69" r:id="rId3"/>
    <p:sldId id="270" r:id="rId4"/>
    <p:sldId id="271" r:id="rId5"/>
    <p:sldId id="265" r:id="rId6"/>
    <p:sldId id="275" r:id="rId7"/>
    <p:sldId id="258" r:id="rId8"/>
    <p:sldId id="259" r:id="rId9"/>
    <p:sldId id="276" r:id="rId10"/>
    <p:sldId id="277" r:id="rId11"/>
    <p:sldId id="260" r:id="rId12"/>
    <p:sldId id="262" r:id="rId13"/>
    <p:sldId id="282" r:id="rId14"/>
    <p:sldId id="264"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59" autoAdjust="0"/>
    <p:restoredTop sz="86477" autoAdjust="0"/>
  </p:normalViewPr>
  <p:slideViewPr>
    <p:cSldViewPr snapToGrid="0">
      <p:cViewPr varScale="1">
        <p:scale>
          <a:sx n="69" d="100"/>
          <a:sy n="69" d="100"/>
        </p:scale>
        <p:origin x="920" y="44"/>
      </p:cViewPr>
      <p:guideLst>
        <p:guide orient="horz" pos="2160"/>
        <p:guide pos="3840"/>
      </p:guideLst>
    </p:cSldViewPr>
  </p:slideViewPr>
  <p:outlineViewPr>
    <p:cViewPr>
      <p:scale>
        <a:sx n="33" d="100"/>
        <a:sy n="33" d="100"/>
      </p:scale>
      <p:origin x="258" y="116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4884A-4EB6-4E31-BF74-5C91524C2E90}"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E172C5D-0052-41E8-9C87-7AA7165A7276}">
      <dgm:prSet/>
      <dgm:spPr/>
      <dgm:t>
        <a:bodyPr/>
        <a:lstStyle/>
        <a:p>
          <a:pPr>
            <a:defRPr cap="all"/>
          </a:pPr>
          <a:r>
            <a:rPr lang="nl-NL" dirty="0"/>
            <a:t>6 groepen</a:t>
          </a:r>
          <a:endParaRPr lang="en-US" dirty="0"/>
        </a:p>
      </dgm:t>
    </dgm:pt>
    <dgm:pt modelId="{A05DE1A8-D9DC-45F1-BF27-B18781C59430}" type="parTrans" cxnId="{E268764E-D813-476C-A999-14A5437FE71C}">
      <dgm:prSet/>
      <dgm:spPr/>
      <dgm:t>
        <a:bodyPr/>
        <a:lstStyle/>
        <a:p>
          <a:endParaRPr lang="en-US"/>
        </a:p>
      </dgm:t>
    </dgm:pt>
    <dgm:pt modelId="{C01E4498-2F4D-42C2-B634-7C492B0AB494}" type="sibTrans" cxnId="{E268764E-D813-476C-A999-14A5437FE71C}">
      <dgm:prSet/>
      <dgm:spPr/>
      <dgm:t>
        <a:bodyPr/>
        <a:lstStyle/>
        <a:p>
          <a:endParaRPr lang="en-US"/>
        </a:p>
      </dgm:t>
    </dgm:pt>
    <dgm:pt modelId="{0CDE778B-EA2D-4140-A5C7-ECF8B2349E6A}">
      <dgm:prSet/>
      <dgm:spPr/>
      <dgm:t>
        <a:bodyPr/>
        <a:lstStyle/>
        <a:p>
          <a:pPr>
            <a:defRPr cap="all"/>
          </a:pPr>
          <a:r>
            <a:rPr lang="nl-NL" dirty="0"/>
            <a:t>6 onderwerpen</a:t>
          </a:r>
          <a:endParaRPr lang="en-US" dirty="0"/>
        </a:p>
      </dgm:t>
    </dgm:pt>
    <dgm:pt modelId="{E48ECBD3-2342-4846-9528-37D598F05089}" type="parTrans" cxnId="{CE23DEE5-B96C-44B3-A55A-32F3BBC3E8DF}">
      <dgm:prSet/>
      <dgm:spPr/>
      <dgm:t>
        <a:bodyPr/>
        <a:lstStyle/>
        <a:p>
          <a:endParaRPr lang="en-US"/>
        </a:p>
      </dgm:t>
    </dgm:pt>
    <dgm:pt modelId="{B063DA03-50A7-433D-B509-13A6CBA36D7C}" type="sibTrans" cxnId="{CE23DEE5-B96C-44B3-A55A-32F3BBC3E8DF}">
      <dgm:prSet/>
      <dgm:spPr/>
      <dgm:t>
        <a:bodyPr/>
        <a:lstStyle/>
        <a:p>
          <a:endParaRPr lang="en-US"/>
        </a:p>
      </dgm:t>
    </dgm:pt>
    <dgm:pt modelId="{44EB7A0C-93C8-491F-A557-99CE412E2DB4}">
      <dgm:prSet/>
      <dgm:spPr/>
      <dgm:t>
        <a:bodyPr/>
        <a:lstStyle/>
        <a:p>
          <a:pPr>
            <a:defRPr cap="all"/>
          </a:pPr>
          <a:r>
            <a:rPr lang="nl-NL" dirty="0"/>
            <a:t>6 presentaties</a:t>
          </a:r>
          <a:endParaRPr lang="en-US" dirty="0"/>
        </a:p>
      </dgm:t>
    </dgm:pt>
    <dgm:pt modelId="{30EED839-F350-4262-A57D-154716B7D0E1}" type="parTrans" cxnId="{9BA8A7F6-B1D3-4411-9CD6-6AF1924D111B}">
      <dgm:prSet/>
      <dgm:spPr/>
      <dgm:t>
        <a:bodyPr/>
        <a:lstStyle/>
        <a:p>
          <a:endParaRPr lang="en-US"/>
        </a:p>
      </dgm:t>
    </dgm:pt>
    <dgm:pt modelId="{454B2C7B-D038-4FEA-920E-AA221A2CEE86}" type="sibTrans" cxnId="{9BA8A7F6-B1D3-4411-9CD6-6AF1924D111B}">
      <dgm:prSet/>
      <dgm:spPr/>
      <dgm:t>
        <a:bodyPr/>
        <a:lstStyle/>
        <a:p>
          <a:endParaRPr lang="en-US"/>
        </a:p>
      </dgm:t>
    </dgm:pt>
    <dgm:pt modelId="{ED96E9B2-3CF6-46C3-94BB-B8F9AC8363DC}" type="pres">
      <dgm:prSet presAssocID="{23B4884A-4EB6-4E31-BF74-5C91524C2E90}" presName="root" presStyleCnt="0">
        <dgm:presLayoutVars>
          <dgm:dir/>
          <dgm:resizeHandles val="exact"/>
        </dgm:presLayoutVars>
      </dgm:prSet>
      <dgm:spPr/>
    </dgm:pt>
    <dgm:pt modelId="{30092EF5-8559-49AE-B6C6-8F128FB389F0}" type="pres">
      <dgm:prSet presAssocID="{DE172C5D-0052-41E8-9C87-7AA7165A7276}" presName="compNode" presStyleCnt="0"/>
      <dgm:spPr/>
    </dgm:pt>
    <dgm:pt modelId="{79CDDEE6-3640-489E-BFC3-6C42A73C134A}" type="pres">
      <dgm:prSet presAssocID="{DE172C5D-0052-41E8-9C87-7AA7165A7276}" presName="iconBgRect" presStyleLbl="bgShp" presStyleIdx="0" presStyleCnt="3"/>
      <dgm:spPr/>
    </dgm:pt>
    <dgm:pt modelId="{4CD1C0F6-6160-450D-95C0-B8EBE4A6F570}" type="pres">
      <dgm:prSet presAssocID="{DE172C5D-0052-41E8-9C87-7AA7165A72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52CEC1B9-3ABC-4534-9446-4D0A594FE355}" type="pres">
      <dgm:prSet presAssocID="{DE172C5D-0052-41E8-9C87-7AA7165A7276}" presName="spaceRect" presStyleCnt="0"/>
      <dgm:spPr/>
    </dgm:pt>
    <dgm:pt modelId="{C0E1FB29-D866-4568-8F1C-E8BD184224E3}" type="pres">
      <dgm:prSet presAssocID="{DE172C5D-0052-41E8-9C87-7AA7165A7276}" presName="textRect" presStyleLbl="revTx" presStyleIdx="0" presStyleCnt="3">
        <dgm:presLayoutVars>
          <dgm:chMax val="1"/>
          <dgm:chPref val="1"/>
        </dgm:presLayoutVars>
      </dgm:prSet>
      <dgm:spPr/>
    </dgm:pt>
    <dgm:pt modelId="{0E6B8F7A-3725-4176-B2C4-83E904ED64D2}" type="pres">
      <dgm:prSet presAssocID="{C01E4498-2F4D-42C2-B634-7C492B0AB494}" presName="sibTrans" presStyleCnt="0"/>
      <dgm:spPr/>
    </dgm:pt>
    <dgm:pt modelId="{2FBC64EC-48BC-49E5-B4E0-DBA0C2EA5B3C}" type="pres">
      <dgm:prSet presAssocID="{0CDE778B-EA2D-4140-A5C7-ECF8B2349E6A}" presName="compNode" presStyleCnt="0"/>
      <dgm:spPr/>
    </dgm:pt>
    <dgm:pt modelId="{48BADF0B-B91D-4D0D-AD15-FFC534EAD9D5}" type="pres">
      <dgm:prSet presAssocID="{0CDE778B-EA2D-4140-A5C7-ECF8B2349E6A}" presName="iconBgRect" presStyleLbl="bgShp" presStyleIdx="1" presStyleCnt="3"/>
      <dgm:spPr/>
    </dgm:pt>
    <dgm:pt modelId="{60D24F8E-8413-4AE5-B997-C0905DD21884}" type="pres">
      <dgm:prSet presAssocID="{0CDE778B-EA2D-4140-A5C7-ECF8B2349E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6EB6128-D546-4CC8-9F64-F53DF041161D}" type="pres">
      <dgm:prSet presAssocID="{0CDE778B-EA2D-4140-A5C7-ECF8B2349E6A}" presName="spaceRect" presStyleCnt="0"/>
      <dgm:spPr/>
    </dgm:pt>
    <dgm:pt modelId="{315FFB3C-81B0-4449-B99A-40A190DCEF25}" type="pres">
      <dgm:prSet presAssocID="{0CDE778B-EA2D-4140-A5C7-ECF8B2349E6A}" presName="textRect" presStyleLbl="revTx" presStyleIdx="1" presStyleCnt="3">
        <dgm:presLayoutVars>
          <dgm:chMax val="1"/>
          <dgm:chPref val="1"/>
        </dgm:presLayoutVars>
      </dgm:prSet>
      <dgm:spPr/>
    </dgm:pt>
    <dgm:pt modelId="{6B9C96F0-6F79-42C5-A26C-4D9246BE39FD}" type="pres">
      <dgm:prSet presAssocID="{B063DA03-50A7-433D-B509-13A6CBA36D7C}" presName="sibTrans" presStyleCnt="0"/>
      <dgm:spPr/>
    </dgm:pt>
    <dgm:pt modelId="{F881A016-3BCF-4271-AFF2-E1708291FF3B}" type="pres">
      <dgm:prSet presAssocID="{44EB7A0C-93C8-491F-A557-99CE412E2DB4}" presName="compNode" presStyleCnt="0"/>
      <dgm:spPr/>
    </dgm:pt>
    <dgm:pt modelId="{89A21B80-0ED0-4469-B652-D6CF2D8B5A73}" type="pres">
      <dgm:prSet presAssocID="{44EB7A0C-93C8-491F-A557-99CE412E2DB4}" presName="iconBgRect" presStyleLbl="bgShp" presStyleIdx="2" presStyleCnt="3"/>
      <dgm:spPr/>
    </dgm:pt>
    <dgm:pt modelId="{E12A2CD8-6B29-4FF8-A285-EA74180E48CC}" type="pres">
      <dgm:prSet presAssocID="{44EB7A0C-93C8-491F-A557-99CE412E2D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A77F0A0-A0FD-4235-920F-42A3104CD0FD}" type="pres">
      <dgm:prSet presAssocID="{44EB7A0C-93C8-491F-A557-99CE412E2DB4}" presName="spaceRect" presStyleCnt="0"/>
      <dgm:spPr/>
    </dgm:pt>
    <dgm:pt modelId="{6D78305A-0613-40E6-81F9-C6E9FA25E651}" type="pres">
      <dgm:prSet presAssocID="{44EB7A0C-93C8-491F-A557-99CE412E2DB4}" presName="textRect" presStyleLbl="revTx" presStyleIdx="2" presStyleCnt="3">
        <dgm:presLayoutVars>
          <dgm:chMax val="1"/>
          <dgm:chPref val="1"/>
        </dgm:presLayoutVars>
      </dgm:prSet>
      <dgm:spPr/>
    </dgm:pt>
  </dgm:ptLst>
  <dgm:cxnLst>
    <dgm:cxn modelId="{C8904C68-0101-42AF-BA4E-54CAA934CFEB}" type="presOf" srcId="{44EB7A0C-93C8-491F-A557-99CE412E2DB4}" destId="{6D78305A-0613-40E6-81F9-C6E9FA25E651}" srcOrd="0" destOrd="0" presId="urn:microsoft.com/office/officeart/2018/5/layout/IconCircleLabelList"/>
    <dgm:cxn modelId="{C756A049-ACEE-4031-83E1-804FE3438AE1}" type="presOf" srcId="{23B4884A-4EB6-4E31-BF74-5C91524C2E90}" destId="{ED96E9B2-3CF6-46C3-94BB-B8F9AC8363DC}" srcOrd="0" destOrd="0" presId="urn:microsoft.com/office/officeart/2018/5/layout/IconCircleLabelList"/>
    <dgm:cxn modelId="{E268764E-D813-476C-A999-14A5437FE71C}" srcId="{23B4884A-4EB6-4E31-BF74-5C91524C2E90}" destId="{DE172C5D-0052-41E8-9C87-7AA7165A7276}" srcOrd="0" destOrd="0" parTransId="{A05DE1A8-D9DC-45F1-BF27-B18781C59430}" sibTransId="{C01E4498-2F4D-42C2-B634-7C492B0AB494}"/>
    <dgm:cxn modelId="{6AAB0B9E-059D-4451-9BE9-AD937D62AECE}" type="presOf" srcId="{DE172C5D-0052-41E8-9C87-7AA7165A7276}" destId="{C0E1FB29-D866-4568-8F1C-E8BD184224E3}" srcOrd="0" destOrd="0" presId="urn:microsoft.com/office/officeart/2018/5/layout/IconCircleLabelList"/>
    <dgm:cxn modelId="{78FA9EE1-BE6A-41DD-BAAE-6CC27D65EF42}" type="presOf" srcId="{0CDE778B-EA2D-4140-A5C7-ECF8B2349E6A}" destId="{315FFB3C-81B0-4449-B99A-40A190DCEF25}" srcOrd="0" destOrd="0" presId="urn:microsoft.com/office/officeart/2018/5/layout/IconCircleLabelList"/>
    <dgm:cxn modelId="{CE23DEE5-B96C-44B3-A55A-32F3BBC3E8DF}" srcId="{23B4884A-4EB6-4E31-BF74-5C91524C2E90}" destId="{0CDE778B-EA2D-4140-A5C7-ECF8B2349E6A}" srcOrd="1" destOrd="0" parTransId="{E48ECBD3-2342-4846-9528-37D598F05089}" sibTransId="{B063DA03-50A7-433D-B509-13A6CBA36D7C}"/>
    <dgm:cxn modelId="{9BA8A7F6-B1D3-4411-9CD6-6AF1924D111B}" srcId="{23B4884A-4EB6-4E31-BF74-5C91524C2E90}" destId="{44EB7A0C-93C8-491F-A557-99CE412E2DB4}" srcOrd="2" destOrd="0" parTransId="{30EED839-F350-4262-A57D-154716B7D0E1}" sibTransId="{454B2C7B-D038-4FEA-920E-AA221A2CEE86}"/>
    <dgm:cxn modelId="{AC12F583-9D47-4A2B-9317-0E21CB1AFD0D}" type="presParOf" srcId="{ED96E9B2-3CF6-46C3-94BB-B8F9AC8363DC}" destId="{30092EF5-8559-49AE-B6C6-8F128FB389F0}" srcOrd="0" destOrd="0" presId="urn:microsoft.com/office/officeart/2018/5/layout/IconCircleLabelList"/>
    <dgm:cxn modelId="{23BF4B58-BB2B-4FDB-8315-112CDDC46552}" type="presParOf" srcId="{30092EF5-8559-49AE-B6C6-8F128FB389F0}" destId="{79CDDEE6-3640-489E-BFC3-6C42A73C134A}" srcOrd="0" destOrd="0" presId="urn:microsoft.com/office/officeart/2018/5/layout/IconCircleLabelList"/>
    <dgm:cxn modelId="{C28F5A20-DBE0-4042-ABB7-34732C57572C}" type="presParOf" srcId="{30092EF5-8559-49AE-B6C6-8F128FB389F0}" destId="{4CD1C0F6-6160-450D-95C0-B8EBE4A6F570}" srcOrd="1" destOrd="0" presId="urn:microsoft.com/office/officeart/2018/5/layout/IconCircleLabelList"/>
    <dgm:cxn modelId="{B0B707F6-16A0-431B-8D64-1E4C47C6B34B}" type="presParOf" srcId="{30092EF5-8559-49AE-B6C6-8F128FB389F0}" destId="{52CEC1B9-3ABC-4534-9446-4D0A594FE355}" srcOrd="2" destOrd="0" presId="urn:microsoft.com/office/officeart/2018/5/layout/IconCircleLabelList"/>
    <dgm:cxn modelId="{DD5977C7-3A28-43FB-9F55-3ECE61EC6B3F}" type="presParOf" srcId="{30092EF5-8559-49AE-B6C6-8F128FB389F0}" destId="{C0E1FB29-D866-4568-8F1C-E8BD184224E3}" srcOrd="3" destOrd="0" presId="urn:microsoft.com/office/officeart/2018/5/layout/IconCircleLabelList"/>
    <dgm:cxn modelId="{91BA1989-8E5E-4BC6-AC51-D6E5A31DEF9C}" type="presParOf" srcId="{ED96E9B2-3CF6-46C3-94BB-B8F9AC8363DC}" destId="{0E6B8F7A-3725-4176-B2C4-83E904ED64D2}" srcOrd="1" destOrd="0" presId="urn:microsoft.com/office/officeart/2018/5/layout/IconCircleLabelList"/>
    <dgm:cxn modelId="{5F3BB6E9-B0E9-40B9-9FD4-474538EEDCD2}" type="presParOf" srcId="{ED96E9B2-3CF6-46C3-94BB-B8F9AC8363DC}" destId="{2FBC64EC-48BC-49E5-B4E0-DBA0C2EA5B3C}" srcOrd="2" destOrd="0" presId="urn:microsoft.com/office/officeart/2018/5/layout/IconCircleLabelList"/>
    <dgm:cxn modelId="{DE69BC84-3400-4ADB-A70B-F55A6C52BF0D}" type="presParOf" srcId="{2FBC64EC-48BC-49E5-B4E0-DBA0C2EA5B3C}" destId="{48BADF0B-B91D-4D0D-AD15-FFC534EAD9D5}" srcOrd="0" destOrd="0" presId="urn:microsoft.com/office/officeart/2018/5/layout/IconCircleLabelList"/>
    <dgm:cxn modelId="{50BAFE48-AC84-4DFA-99B8-B069ABFA041F}" type="presParOf" srcId="{2FBC64EC-48BC-49E5-B4E0-DBA0C2EA5B3C}" destId="{60D24F8E-8413-4AE5-B997-C0905DD21884}" srcOrd="1" destOrd="0" presId="urn:microsoft.com/office/officeart/2018/5/layout/IconCircleLabelList"/>
    <dgm:cxn modelId="{AD1DDD71-C52A-46C3-8F7F-4A097B05AE88}" type="presParOf" srcId="{2FBC64EC-48BC-49E5-B4E0-DBA0C2EA5B3C}" destId="{16EB6128-D546-4CC8-9F64-F53DF041161D}" srcOrd="2" destOrd="0" presId="urn:microsoft.com/office/officeart/2018/5/layout/IconCircleLabelList"/>
    <dgm:cxn modelId="{A9644F68-1CB9-452B-9E26-89BB05142E8B}" type="presParOf" srcId="{2FBC64EC-48BC-49E5-B4E0-DBA0C2EA5B3C}" destId="{315FFB3C-81B0-4449-B99A-40A190DCEF25}" srcOrd="3" destOrd="0" presId="urn:microsoft.com/office/officeart/2018/5/layout/IconCircleLabelList"/>
    <dgm:cxn modelId="{B4952BD4-985D-4449-BB84-CE6A33DFF2F1}" type="presParOf" srcId="{ED96E9B2-3CF6-46C3-94BB-B8F9AC8363DC}" destId="{6B9C96F0-6F79-42C5-A26C-4D9246BE39FD}" srcOrd="3" destOrd="0" presId="urn:microsoft.com/office/officeart/2018/5/layout/IconCircleLabelList"/>
    <dgm:cxn modelId="{2BE0F44A-B914-4B09-BAB4-F09C661CFE04}" type="presParOf" srcId="{ED96E9B2-3CF6-46C3-94BB-B8F9AC8363DC}" destId="{F881A016-3BCF-4271-AFF2-E1708291FF3B}" srcOrd="4" destOrd="0" presId="urn:microsoft.com/office/officeart/2018/5/layout/IconCircleLabelList"/>
    <dgm:cxn modelId="{2367F60A-1115-4CAF-9F5E-9E0C40717EAF}" type="presParOf" srcId="{F881A016-3BCF-4271-AFF2-E1708291FF3B}" destId="{89A21B80-0ED0-4469-B652-D6CF2D8B5A73}" srcOrd="0" destOrd="0" presId="urn:microsoft.com/office/officeart/2018/5/layout/IconCircleLabelList"/>
    <dgm:cxn modelId="{F68B3493-2405-405B-B7E0-C01ADDEC36FF}" type="presParOf" srcId="{F881A016-3BCF-4271-AFF2-E1708291FF3B}" destId="{E12A2CD8-6B29-4FF8-A285-EA74180E48CC}" srcOrd="1" destOrd="0" presId="urn:microsoft.com/office/officeart/2018/5/layout/IconCircleLabelList"/>
    <dgm:cxn modelId="{D5E392CF-9037-413F-A010-9F3BE82DB05E}" type="presParOf" srcId="{F881A016-3BCF-4271-AFF2-E1708291FF3B}" destId="{FA77F0A0-A0FD-4235-920F-42A3104CD0FD}" srcOrd="2" destOrd="0" presId="urn:microsoft.com/office/officeart/2018/5/layout/IconCircleLabelList"/>
    <dgm:cxn modelId="{6FACF69A-2564-4CEA-B124-5EE26359BBD8}" type="presParOf" srcId="{F881A016-3BCF-4271-AFF2-E1708291FF3B}" destId="{6D78305A-0613-40E6-81F9-C6E9FA25E65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80D08-C29A-42F6-AD48-633D564E16A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6DFBCB4-77AA-4EC0-8E02-0468BA0BC094}">
      <dgm:prSet custT="1"/>
      <dgm:spPr/>
      <dgm:t>
        <a:bodyPr/>
        <a:lstStyle/>
        <a:p>
          <a:pPr>
            <a:lnSpc>
              <a:spcPct val="100000"/>
            </a:lnSpc>
            <a:defRPr cap="all"/>
          </a:pPr>
          <a:r>
            <a:rPr lang="nl-NL" sz="1200" dirty="0"/>
            <a:t>400 v. Christus </a:t>
          </a:r>
        </a:p>
        <a:p>
          <a:pPr>
            <a:lnSpc>
              <a:spcPct val="100000"/>
            </a:lnSpc>
            <a:defRPr cap="all"/>
          </a:pPr>
          <a:r>
            <a:rPr lang="nl-NL" sz="1200" dirty="0"/>
            <a:t>Hippocrates</a:t>
          </a:r>
          <a:endParaRPr lang="en-US" sz="1200" dirty="0"/>
        </a:p>
      </dgm:t>
    </dgm:pt>
    <dgm:pt modelId="{58E34740-7164-410E-9853-412BBCA63922}" type="parTrans" cxnId="{15CABDC3-9833-41C6-9EEF-7D78E4F79C82}">
      <dgm:prSet/>
      <dgm:spPr/>
      <dgm:t>
        <a:bodyPr/>
        <a:lstStyle/>
        <a:p>
          <a:endParaRPr lang="en-US"/>
        </a:p>
      </dgm:t>
    </dgm:pt>
    <dgm:pt modelId="{B3C37F0A-E883-4B89-9435-6C84506B151D}" type="sibTrans" cxnId="{15CABDC3-9833-41C6-9EEF-7D78E4F79C82}">
      <dgm:prSet/>
      <dgm:spPr/>
      <dgm:t>
        <a:bodyPr/>
        <a:lstStyle/>
        <a:p>
          <a:pPr>
            <a:lnSpc>
              <a:spcPct val="100000"/>
            </a:lnSpc>
          </a:pPr>
          <a:endParaRPr lang="en-US"/>
        </a:p>
      </dgm:t>
    </dgm:pt>
    <dgm:pt modelId="{BABB234E-2CF7-4D72-B7E7-F0BC67ED13A8}">
      <dgm:prSet custT="1"/>
      <dgm:spPr/>
      <dgm:t>
        <a:bodyPr/>
        <a:lstStyle/>
        <a:p>
          <a:pPr>
            <a:lnSpc>
              <a:spcPct val="100000"/>
            </a:lnSpc>
            <a:defRPr cap="all"/>
          </a:pPr>
          <a:r>
            <a:rPr lang="nl-NL" sz="1200" dirty="0"/>
            <a:t>200 – 1850</a:t>
          </a:r>
        </a:p>
        <a:p>
          <a:pPr>
            <a:lnSpc>
              <a:spcPct val="100000"/>
            </a:lnSpc>
            <a:defRPr cap="all"/>
          </a:pPr>
          <a:r>
            <a:rPr lang="nl-NL" sz="1200" dirty="0"/>
            <a:t>Heksenvervolging</a:t>
          </a:r>
          <a:endParaRPr lang="en-US" sz="1200" dirty="0"/>
        </a:p>
      </dgm:t>
    </dgm:pt>
    <dgm:pt modelId="{4865F753-828D-4B85-B7BD-C321C589D4F9}" type="parTrans" cxnId="{A5359B41-CA86-409C-9C37-78305BCF7064}">
      <dgm:prSet/>
      <dgm:spPr/>
      <dgm:t>
        <a:bodyPr/>
        <a:lstStyle/>
        <a:p>
          <a:endParaRPr lang="en-US"/>
        </a:p>
      </dgm:t>
    </dgm:pt>
    <dgm:pt modelId="{525A80D8-7307-4E45-B532-6CB1E390A950}" type="sibTrans" cxnId="{A5359B41-CA86-409C-9C37-78305BCF7064}">
      <dgm:prSet/>
      <dgm:spPr/>
      <dgm:t>
        <a:bodyPr/>
        <a:lstStyle/>
        <a:p>
          <a:pPr>
            <a:lnSpc>
              <a:spcPct val="100000"/>
            </a:lnSpc>
          </a:pPr>
          <a:endParaRPr lang="en-US"/>
        </a:p>
      </dgm:t>
    </dgm:pt>
    <dgm:pt modelId="{A997319C-9A32-4757-A6A2-5740D4799B47}">
      <dgm:prSet custT="1"/>
      <dgm:spPr/>
      <dgm:t>
        <a:bodyPr/>
        <a:lstStyle/>
        <a:p>
          <a:pPr>
            <a:lnSpc>
              <a:spcPct val="100000"/>
            </a:lnSpc>
            <a:defRPr cap="all"/>
          </a:pPr>
          <a:r>
            <a:rPr lang="nl-NL" sz="1200" dirty="0"/>
            <a:t>1500 </a:t>
          </a:r>
        </a:p>
        <a:p>
          <a:pPr>
            <a:lnSpc>
              <a:spcPct val="100000"/>
            </a:lnSpc>
            <a:defRPr cap="all"/>
          </a:pPr>
          <a:r>
            <a:rPr lang="nl-NL" sz="1200" dirty="0"/>
            <a:t>Dolhuysen</a:t>
          </a:r>
          <a:endParaRPr lang="en-US" sz="1200" dirty="0"/>
        </a:p>
      </dgm:t>
    </dgm:pt>
    <dgm:pt modelId="{CBF69C96-60D9-45D2-BCC6-B0ABA9C63339}" type="parTrans" cxnId="{41EE940B-E369-4835-AAFA-D5BBD512C6B0}">
      <dgm:prSet/>
      <dgm:spPr/>
      <dgm:t>
        <a:bodyPr/>
        <a:lstStyle/>
        <a:p>
          <a:endParaRPr lang="en-US"/>
        </a:p>
      </dgm:t>
    </dgm:pt>
    <dgm:pt modelId="{86085732-CED7-4492-8CDD-8B4A9BF015B8}" type="sibTrans" cxnId="{41EE940B-E369-4835-AAFA-D5BBD512C6B0}">
      <dgm:prSet/>
      <dgm:spPr/>
      <dgm:t>
        <a:bodyPr/>
        <a:lstStyle/>
        <a:p>
          <a:pPr>
            <a:lnSpc>
              <a:spcPct val="100000"/>
            </a:lnSpc>
          </a:pPr>
          <a:endParaRPr lang="en-US"/>
        </a:p>
      </dgm:t>
    </dgm:pt>
    <dgm:pt modelId="{B607487B-ECDE-473B-9458-FCCBCFC5112D}">
      <dgm:prSet/>
      <dgm:spPr/>
      <dgm:t>
        <a:bodyPr/>
        <a:lstStyle/>
        <a:p>
          <a:pPr>
            <a:lnSpc>
              <a:spcPct val="100000"/>
            </a:lnSpc>
            <a:defRPr cap="all"/>
          </a:pPr>
          <a:r>
            <a:rPr lang="nl-NL" dirty="0"/>
            <a:t>1841</a:t>
          </a:r>
        </a:p>
        <a:p>
          <a:pPr>
            <a:lnSpc>
              <a:spcPct val="100000"/>
            </a:lnSpc>
            <a:defRPr cap="all"/>
          </a:pPr>
          <a:r>
            <a:rPr lang="nl-NL" dirty="0"/>
            <a:t>Krankzinnigenwet</a:t>
          </a:r>
          <a:endParaRPr lang="en-US" dirty="0"/>
        </a:p>
      </dgm:t>
    </dgm:pt>
    <dgm:pt modelId="{6ACFA155-EC6B-4BAA-A482-391FBF339BE6}" type="parTrans" cxnId="{976A41D8-53AE-4235-B5EF-146C38A850C0}">
      <dgm:prSet/>
      <dgm:spPr/>
      <dgm:t>
        <a:bodyPr/>
        <a:lstStyle/>
        <a:p>
          <a:endParaRPr lang="en-US"/>
        </a:p>
      </dgm:t>
    </dgm:pt>
    <dgm:pt modelId="{03AB927C-5A79-486F-874F-5DBB4FF91D43}" type="sibTrans" cxnId="{976A41D8-53AE-4235-B5EF-146C38A850C0}">
      <dgm:prSet/>
      <dgm:spPr/>
      <dgm:t>
        <a:bodyPr/>
        <a:lstStyle/>
        <a:p>
          <a:pPr>
            <a:lnSpc>
              <a:spcPct val="100000"/>
            </a:lnSpc>
          </a:pPr>
          <a:endParaRPr lang="en-US"/>
        </a:p>
      </dgm:t>
    </dgm:pt>
    <dgm:pt modelId="{62E6ED47-9824-4535-8015-5DEAC2682E51}">
      <dgm:prSet/>
      <dgm:spPr/>
      <dgm:t>
        <a:bodyPr/>
        <a:lstStyle/>
        <a:p>
          <a:pPr>
            <a:lnSpc>
              <a:spcPct val="100000"/>
            </a:lnSpc>
            <a:defRPr cap="all"/>
          </a:pPr>
          <a:r>
            <a:rPr lang="nl-NL" dirty="0"/>
            <a:t>20</a:t>
          </a:r>
          <a:r>
            <a:rPr lang="nl-NL" baseline="30000" dirty="0"/>
            <a:t>e</a:t>
          </a:r>
          <a:r>
            <a:rPr lang="nl-NL" dirty="0"/>
            <a:t> eeuw</a:t>
          </a:r>
        </a:p>
        <a:p>
          <a:pPr>
            <a:lnSpc>
              <a:spcPct val="100000"/>
            </a:lnSpc>
            <a:defRPr cap="all"/>
          </a:pPr>
          <a:r>
            <a:rPr lang="nl-NL" dirty="0"/>
            <a:t>Psych. ziekenhuis</a:t>
          </a:r>
          <a:endParaRPr lang="en-US" dirty="0"/>
        </a:p>
      </dgm:t>
    </dgm:pt>
    <dgm:pt modelId="{29C07445-27E4-4FF1-96B2-1472DFB1FCC7}" type="parTrans" cxnId="{466A31D5-1951-4800-9974-8FEB1764AF3E}">
      <dgm:prSet/>
      <dgm:spPr/>
      <dgm:t>
        <a:bodyPr/>
        <a:lstStyle/>
        <a:p>
          <a:endParaRPr lang="en-US"/>
        </a:p>
      </dgm:t>
    </dgm:pt>
    <dgm:pt modelId="{5E2C15FB-33C0-46C2-8A84-8CD081C672C1}" type="sibTrans" cxnId="{466A31D5-1951-4800-9974-8FEB1764AF3E}">
      <dgm:prSet/>
      <dgm:spPr/>
      <dgm:t>
        <a:bodyPr/>
        <a:lstStyle/>
        <a:p>
          <a:pPr>
            <a:lnSpc>
              <a:spcPct val="100000"/>
            </a:lnSpc>
          </a:pPr>
          <a:endParaRPr lang="en-US"/>
        </a:p>
      </dgm:t>
    </dgm:pt>
    <dgm:pt modelId="{1E0412CF-BCB9-4972-8065-0C4F8F688734}">
      <dgm:prSet/>
      <dgm:spPr/>
      <dgm:t>
        <a:bodyPr/>
        <a:lstStyle/>
        <a:p>
          <a:pPr>
            <a:lnSpc>
              <a:spcPct val="100000"/>
            </a:lnSpc>
            <a:defRPr cap="all"/>
          </a:pPr>
          <a:r>
            <a:rPr lang="nl-NL" dirty="0"/>
            <a:t>1960</a:t>
          </a:r>
        </a:p>
        <a:p>
          <a:pPr>
            <a:lnSpc>
              <a:spcPct val="100000"/>
            </a:lnSpc>
            <a:defRPr cap="all"/>
          </a:pPr>
          <a:r>
            <a:rPr lang="en-US" dirty="0" err="1"/>
            <a:t>Cliënt</a:t>
          </a:r>
          <a:r>
            <a:rPr lang="en-US" dirty="0"/>
            <a:t> </a:t>
          </a:r>
          <a:r>
            <a:rPr lang="en-US" dirty="0" err="1"/>
            <a:t>i.p.v</a:t>
          </a:r>
          <a:r>
            <a:rPr lang="en-US" dirty="0"/>
            <a:t>. </a:t>
          </a:r>
          <a:r>
            <a:rPr lang="en-US" dirty="0" err="1"/>
            <a:t>patiënt</a:t>
          </a:r>
          <a:endParaRPr lang="en-US" dirty="0"/>
        </a:p>
      </dgm:t>
    </dgm:pt>
    <dgm:pt modelId="{06AF464B-2DEF-416B-B759-08C229C170A3}" type="parTrans" cxnId="{018C929B-A752-4FD4-8D0A-F6BE79189B67}">
      <dgm:prSet/>
      <dgm:spPr/>
      <dgm:t>
        <a:bodyPr/>
        <a:lstStyle/>
        <a:p>
          <a:endParaRPr lang="en-US"/>
        </a:p>
      </dgm:t>
    </dgm:pt>
    <dgm:pt modelId="{0AB31A96-0CFB-40B0-A286-005D1A8BD8E5}" type="sibTrans" cxnId="{018C929B-A752-4FD4-8D0A-F6BE79189B67}">
      <dgm:prSet/>
      <dgm:spPr/>
      <dgm:t>
        <a:bodyPr/>
        <a:lstStyle/>
        <a:p>
          <a:pPr>
            <a:lnSpc>
              <a:spcPct val="100000"/>
            </a:lnSpc>
          </a:pPr>
          <a:endParaRPr lang="en-US"/>
        </a:p>
      </dgm:t>
    </dgm:pt>
    <dgm:pt modelId="{873BB177-CED5-4A7B-8C9F-4AC831313EB1}">
      <dgm:prSet/>
      <dgm:spPr/>
      <dgm:t>
        <a:bodyPr/>
        <a:lstStyle/>
        <a:p>
          <a:pPr>
            <a:lnSpc>
              <a:spcPct val="100000"/>
            </a:lnSpc>
            <a:defRPr cap="all"/>
          </a:pPr>
          <a:r>
            <a:rPr lang="nl-NL" dirty="0"/>
            <a:t>Nu</a:t>
          </a:r>
          <a:endParaRPr lang="en-US" dirty="0"/>
        </a:p>
      </dgm:t>
    </dgm:pt>
    <dgm:pt modelId="{DE325C3D-6670-411F-91DE-F6B0ACBD056A}" type="parTrans" cxnId="{99B16DA0-6755-4C91-B1CD-84C9D4DEAA9B}">
      <dgm:prSet/>
      <dgm:spPr/>
      <dgm:t>
        <a:bodyPr/>
        <a:lstStyle/>
        <a:p>
          <a:endParaRPr lang="en-US"/>
        </a:p>
      </dgm:t>
    </dgm:pt>
    <dgm:pt modelId="{EFE3C914-5601-4556-88FB-2150F2ED0FCB}" type="sibTrans" cxnId="{99B16DA0-6755-4C91-B1CD-84C9D4DEAA9B}">
      <dgm:prSet/>
      <dgm:spPr/>
      <dgm:t>
        <a:bodyPr/>
        <a:lstStyle/>
        <a:p>
          <a:endParaRPr lang="en-US"/>
        </a:p>
      </dgm:t>
    </dgm:pt>
    <dgm:pt modelId="{6F2B8014-921B-4CA6-8F5B-2D5C5B89397A}" type="pres">
      <dgm:prSet presAssocID="{40380D08-C29A-42F6-AD48-633D564E16A8}" presName="root" presStyleCnt="0">
        <dgm:presLayoutVars>
          <dgm:dir/>
          <dgm:resizeHandles val="exact"/>
        </dgm:presLayoutVars>
      </dgm:prSet>
      <dgm:spPr/>
    </dgm:pt>
    <dgm:pt modelId="{FF2E5C3C-CBE6-4AE7-9DF9-52D763057A28}" type="pres">
      <dgm:prSet presAssocID="{06DFBCB4-77AA-4EC0-8E02-0468BA0BC094}" presName="compNode" presStyleCnt="0"/>
      <dgm:spPr/>
    </dgm:pt>
    <dgm:pt modelId="{ECB01E62-8F76-464E-8407-EB24CC551366}" type="pres">
      <dgm:prSet presAssocID="{06DFBCB4-77AA-4EC0-8E02-0468BA0BC094}" presName="iconBgRect" presStyleLbl="bgShp" presStyleIdx="0" presStyleCnt="7"/>
      <dgm:spPr>
        <a:prstGeom prst="round2DiagRect">
          <a:avLst>
            <a:gd name="adj1" fmla="val 29727"/>
            <a:gd name="adj2" fmla="val 0"/>
          </a:avLst>
        </a:prstGeom>
      </dgm:spPr>
    </dgm:pt>
    <dgm:pt modelId="{9536F0ED-A863-4715-876A-D675E4EB8F52}" type="pres">
      <dgm:prSet presAssocID="{06DFBCB4-77AA-4EC0-8E02-0468BA0BC09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compass"/>
        </a:ext>
      </dgm:extLst>
    </dgm:pt>
    <dgm:pt modelId="{D9B9FCEC-8366-4223-86DF-6E0345A5BFB3}" type="pres">
      <dgm:prSet presAssocID="{06DFBCB4-77AA-4EC0-8E02-0468BA0BC094}" presName="spaceRect" presStyleCnt="0"/>
      <dgm:spPr/>
    </dgm:pt>
    <dgm:pt modelId="{9CD28ECC-03E0-4EB4-907E-D48D3DD409C7}" type="pres">
      <dgm:prSet presAssocID="{06DFBCB4-77AA-4EC0-8E02-0468BA0BC094}" presName="textRect" presStyleLbl="revTx" presStyleIdx="0" presStyleCnt="7">
        <dgm:presLayoutVars>
          <dgm:chMax val="1"/>
          <dgm:chPref val="1"/>
        </dgm:presLayoutVars>
      </dgm:prSet>
      <dgm:spPr/>
    </dgm:pt>
    <dgm:pt modelId="{0C5F52A9-E8C4-47F9-A807-075FB65BB927}" type="pres">
      <dgm:prSet presAssocID="{B3C37F0A-E883-4B89-9435-6C84506B151D}" presName="sibTrans" presStyleCnt="0"/>
      <dgm:spPr/>
    </dgm:pt>
    <dgm:pt modelId="{40345A10-71E6-405C-951F-7B0614886BEA}" type="pres">
      <dgm:prSet presAssocID="{BABB234E-2CF7-4D72-B7E7-F0BC67ED13A8}" presName="compNode" presStyleCnt="0"/>
      <dgm:spPr/>
    </dgm:pt>
    <dgm:pt modelId="{C576C324-AAA1-49A9-9605-350C437601F1}" type="pres">
      <dgm:prSet presAssocID="{BABB234E-2CF7-4D72-B7E7-F0BC67ED13A8}" presName="iconBgRect" presStyleLbl="bgShp" presStyleIdx="1" presStyleCnt="7"/>
      <dgm:spPr>
        <a:prstGeom prst="round2DiagRect">
          <a:avLst>
            <a:gd name="adj1" fmla="val 29727"/>
            <a:gd name="adj2" fmla="val 0"/>
          </a:avLst>
        </a:prstGeom>
      </dgm:spPr>
    </dgm:pt>
    <dgm:pt modelId="{606CB1C7-3899-4CED-B7E9-7A95F62C9ED1}" type="pres">
      <dgm:prSet presAssocID="{BABB234E-2CF7-4D72-B7E7-F0BC67ED13A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981DF770-1F19-4CF8-9733-BCF17E9D91A7}" type="pres">
      <dgm:prSet presAssocID="{BABB234E-2CF7-4D72-B7E7-F0BC67ED13A8}" presName="spaceRect" presStyleCnt="0"/>
      <dgm:spPr/>
    </dgm:pt>
    <dgm:pt modelId="{614C2467-49BE-4F9B-93CE-FE63AE5324CD}" type="pres">
      <dgm:prSet presAssocID="{BABB234E-2CF7-4D72-B7E7-F0BC67ED13A8}" presName="textRect" presStyleLbl="revTx" presStyleIdx="1" presStyleCnt="7">
        <dgm:presLayoutVars>
          <dgm:chMax val="1"/>
          <dgm:chPref val="1"/>
        </dgm:presLayoutVars>
      </dgm:prSet>
      <dgm:spPr/>
    </dgm:pt>
    <dgm:pt modelId="{A3A90C98-A1E9-42E6-B05A-0630EAD815FE}" type="pres">
      <dgm:prSet presAssocID="{525A80D8-7307-4E45-B532-6CB1E390A950}" presName="sibTrans" presStyleCnt="0"/>
      <dgm:spPr/>
    </dgm:pt>
    <dgm:pt modelId="{798364D6-4031-4753-9190-EC57DC192D2B}" type="pres">
      <dgm:prSet presAssocID="{A997319C-9A32-4757-A6A2-5740D4799B47}" presName="compNode" presStyleCnt="0"/>
      <dgm:spPr/>
    </dgm:pt>
    <dgm:pt modelId="{D998456B-91E2-4D35-A449-A752BEBAF313}" type="pres">
      <dgm:prSet presAssocID="{A997319C-9A32-4757-A6A2-5740D4799B47}" presName="iconBgRect" presStyleLbl="bgShp" presStyleIdx="2" presStyleCnt="7"/>
      <dgm:spPr>
        <a:prstGeom prst="round2DiagRect">
          <a:avLst>
            <a:gd name="adj1" fmla="val 29727"/>
            <a:gd name="adj2" fmla="val 0"/>
          </a:avLst>
        </a:prstGeom>
      </dgm:spPr>
    </dgm:pt>
    <dgm:pt modelId="{17A644AC-744B-4C45-BE6A-9CD284F84FD1}" type="pres">
      <dgm:prSet presAssocID="{A997319C-9A32-4757-A6A2-5740D4799B4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66D55FE1-6685-420E-A652-6841113D9446}" type="pres">
      <dgm:prSet presAssocID="{A997319C-9A32-4757-A6A2-5740D4799B47}" presName="spaceRect" presStyleCnt="0"/>
      <dgm:spPr/>
    </dgm:pt>
    <dgm:pt modelId="{8C4F542A-C24B-4C34-B72B-3816BDF2300A}" type="pres">
      <dgm:prSet presAssocID="{A997319C-9A32-4757-A6A2-5740D4799B47}" presName="textRect" presStyleLbl="revTx" presStyleIdx="2" presStyleCnt="7">
        <dgm:presLayoutVars>
          <dgm:chMax val="1"/>
          <dgm:chPref val="1"/>
        </dgm:presLayoutVars>
      </dgm:prSet>
      <dgm:spPr/>
    </dgm:pt>
    <dgm:pt modelId="{6A3D5E18-C710-4F46-96BD-69B6AA513AE2}" type="pres">
      <dgm:prSet presAssocID="{86085732-CED7-4492-8CDD-8B4A9BF015B8}" presName="sibTrans" presStyleCnt="0"/>
      <dgm:spPr/>
    </dgm:pt>
    <dgm:pt modelId="{6E03D719-CC0F-4976-A018-81A8B3E218FA}" type="pres">
      <dgm:prSet presAssocID="{B607487B-ECDE-473B-9458-FCCBCFC5112D}" presName="compNode" presStyleCnt="0"/>
      <dgm:spPr/>
    </dgm:pt>
    <dgm:pt modelId="{7E3314A5-3F0B-4D7A-969C-B173813B38F3}" type="pres">
      <dgm:prSet presAssocID="{B607487B-ECDE-473B-9458-FCCBCFC5112D}" presName="iconBgRect" presStyleLbl="bgShp" presStyleIdx="3" presStyleCnt="7"/>
      <dgm:spPr>
        <a:prstGeom prst="round2DiagRect">
          <a:avLst>
            <a:gd name="adj1" fmla="val 29727"/>
            <a:gd name="adj2" fmla="val 0"/>
          </a:avLst>
        </a:prstGeom>
      </dgm:spPr>
    </dgm:pt>
    <dgm:pt modelId="{99A3E85B-11A2-4699-BBC5-CC08C5F73896}" type="pres">
      <dgm:prSet presAssocID="{B607487B-ECDE-473B-9458-FCCBCFC5112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385ADCFC-6A63-4986-B33A-F0DC20A3520D}" type="pres">
      <dgm:prSet presAssocID="{B607487B-ECDE-473B-9458-FCCBCFC5112D}" presName="spaceRect" presStyleCnt="0"/>
      <dgm:spPr/>
    </dgm:pt>
    <dgm:pt modelId="{4CDABEEF-80B5-4BEA-A4B6-FA32D6B1075F}" type="pres">
      <dgm:prSet presAssocID="{B607487B-ECDE-473B-9458-FCCBCFC5112D}" presName="textRect" presStyleLbl="revTx" presStyleIdx="3" presStyleCnt="7">
        <dgm:presLayoutVars>
          <dgm:chMax val="1"/>
          <dgm:chPref val="1"/>
        </dgm:presLayoutVars>
      </dgm:prSet>
      <dgm:spPr/>
    </dgm:pt>
    <dgm:pt modelId="{1D0FA97B-DB17-4ACE-A32F-B95B7D4DE1BF}" type="pres">
      <dgm:prSet presAssocID="{03AB927C-5A79-486F-874F-5DBB4FF91D43}" presName="sibTrans" presStyleCnt="0"/>
      <dgm:spPr/>
    </dgm:pt>
    <dgm:pt modelId="{763E04E1-8E22-4009-BD83-F2A330B69EB3}" type="pres">
      <dgm:prSet presAssocID="{62E6ED47-9824-4535-8015-5DEAC2682E51}" presName="compNode" presStyleCnt="0"/>
      <dgm:spPr/>
    </dgm:pt>
    <dgm:pt modelId="{1C927B1B-BDE0-444A-901F-58AA462CE83A}" type="pres">
      <dgm:prSet presAssocID="{62E6ED47-9824-4535-8015-5DEAC2682E51}" presName="iconBgRect" presStyleLbl="bgShp" presStyleIdx="4" presStyleCnt="7"/>
      <dgm:spPr>
        <a:prstGeom prst="round2DiagRect">
          <a:avLst>
            <a:gd name="adj1" fmla="val 29727"/>
            <a:gd name="adj2" fmla="val 0"/>
          </a:avLst>
        </a:prstGeom>
      </dgm:spPr>
    </dgm:pt>
    <dgm:pt modelId="{1576E39E-BAC8-44AE-8716-6F7CFF02A799}" type="pres">
      <dgm:prSet presAssocID="{62E6ED47-9824-4535-8015-5DEAC2682E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Europe-Africa"/>
        </a:ext>
      </dgm:extLst>
    </dgm:pt>
    <dgm:pt modelId="{A0700AE9-F0D2-4F76-BA0B-E9418F7A33EA}" type="pres">
      <dgm:prSet presAssocID="{62E6ED47-9824-4535-8015-5DEAC2682E51}" presName="spaceRect" presStyleCnt="0"/>
      <dgm:spPr/>
    </dgm:pt>
    <dgm:pt modelId="{C4CB5210-C95E-4B4E-AE85-62C733BE1EFE}" type="pres">
      <dgm:prSet presAssocID="{62E6ED47-9824-4535-8015-5DEAC2682E51}" presName="textRect" presStyleLbl="revTx" presStyleIdx="4" presStyleCnt="7">
        <dgm:presLayoutVars>
          <dgm:chMax val="1"/>
          <dgm:chPref val="1"/>
        </dgm:presLayoutVars>
      </dgm:prSet>
      <dgm:spPr/>
    </dgm:pt>
    <dgm:pt modelId="{551D82EC-4CB7-44B3-ADCA-01680AE7B03E}" type="pres">
      <dgm:prSet presAssocID="{5E2C15FB-33C0-46C2-8A84-8CD081C672C1}" presName="sibTrans" presStyleCnt="0"/>
      <dgm:spPr/>
    </dgm:pt>
    <dgm:pt modelId="{0CD2FAF8-2278-488F-9850-1BCCC5FAD794}" type="pres">
      <dgm:prSet presAssocID="{1E0412CF-BCB9-4972-8065-0C4F8F688734}" presName="compNode" presStyleCnt="0"/>
      <dgm:spPr/>
    </dgm:pt>
    <dgm:pt modelId="{A336C63A-F95E-40EF-ADAF-09268510F03C}" type="pres">
      <dgm:prSet presAssocID="{1E0412CF-BCB9-4972-8065-0C4F8F688734}" presName="iconBgRect" presStyleLbl="bgShp" presStyleIdx="5" presStyleCnt="7"/>
      <dgm:spPr>
        <a:prstGeom prst="round2DiagRect">
          <a:avLst>
            <a:gd name="adj1" fmla="val 29727"/>
            <a:gd name="adj2" fmla="val 0"/>
          </a:avLst>
        </a:prstGeom>
      </dgm:spPr>
    </dgm:pt>
    <dgm:pt modelId="{A6FA15C1-6684-4A38-B6D4-F13C340B0C9E}" type="pres">
      <dgm:prSet presAssocID="{1E0412CF-BCB9-4972-8065-0C4F8F68873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0B36D215-D30C-4262-9C2B-ABDA6B8F9CEF}" type="pres">
      <dgm:prSet presAssocID="{1E0412CF-BCB9-4972-8065-0C4F8F688734}" presName="spaceRect" presStyleCnt="0"/>
      <dgm:spPr/>
    </dgm:pt>
    <dgm:pt modelId="{0EE44E4A-378D-4131-99B3-B214AF5AE9F7}" type="pres">
      <dgm:prSet presAssocID="{1E0412CF-BCB9-4972-8065-0C4F8F688734}" presName="textRect" presStyleLbl="revTx" presStyleIdx="5" presStyleCnt="7">
        <dgm:presLayoutVars>
          <dgm:chMax val="1"/>
          <dgm:chPref val="1"/>
        </dgm:presLayoutVars>
      </dgm:prSet>
      <dgm:spPr/>
    </dgm:pt>
    <dgm:pt modelId="{4E239DD7-8A75-445D-9E2D-D5198586D9BF}" type="pres">
      <dgm:prSet presAssocID="{0AB31A96-0CFB-40B0-A286-005D1A8BD8E5}" presName="sibTrans" presStyleCnt="0"/>
      <dgm:spPr/>
    </dgm:pt>
    <dgm:pt modelId="{3DD896B9-64A7-4DAE-9229-8D2BA6A90D97}" type="pres">
      <dgm:prSet presAssocID="{873BB177-CED5-4A7B-8C9F-4AC831313EB1}" presName="compNode" presStyleCnt="0"/>
      <dgm:spPr/>
    </dgm:pt>
    <dgm:pt modelId="{A8F992D6-737A-466F-8B35-421C6A47C272}" type="pres">
      <dgm:prSet presAssocID="{873BB177-CED5-4A7B-8C9F-4AC831313EB1}" presName="iconBgRect" presStyleLbl="bgShp" presStyleIdx="6" presStyleCnt="7"/>
      <dgm:spPr>
        <a:prstGeom prst="round2DiagRect">
          <a:avLst>
            <a:gd name="adj1" fmla="val 29727"/>
            <a:gd name="adj2" fmla="val 0"/>
          </a:avLst>
        </a:prstGeom>
      </dgm:spPr>
    </dgm:pt>
    <dgm:pt modelId="{3905A0CD-EC34-482F-9248-2584EF4645C2}" type="pres">
      <dgm:prSet presAssocID="{873BB177-CED5-4A7B-8C9F-4AC831313EB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89FC105D-61A6-4AE7-AE15-8BB6AED6323E}" type="pres">
      <dgm:prSet presAssocID="{873BB177-CED5-4A7B-8C9F-4AC831313EB1}" presName="spaceRect" presStyleCnt="0"/>
      <dgm:spPr/>
    </dgm:pt>
    <dgm:pt modelId="{C8F2833A-EDF0-4CF5-A0E1-59BC45A8C832}" type="pres">
      <dgm:prSet presAssocID="{873BB177-CED5-4A7B-8C9F-4AC831313EB1}" presName="textRect" presStyleLbl="revTx" presStyleIdx="6" presStyleCnt="7">
        <dgm:presLayoutVars>
          <dgm:chMax val="1"/>
          <dgm:chPref val="1"/>
        </dgm:presLayoutVars>
      </dgm:prSet>
      <dgm:spPr/>
    </dgm:pt>
  </dgm:ptLst>
  <dgm:cxnLst>
    <dgm:cxn modelId="{41EE940B-E369-4835-AAFA-D5BBD512C6B0}" srcId="{40380D08-C29A-42F6-AD48-633D564E16A8}" destId="{A997319C-9A32-4757-A6A2-5740D4799B47}" srcOrd="2" destOrd="0" parTransId="{CBF69C96-60D9-45D2-BCC6-B0ABA9C63339}" sibTransId="{86085732-CED7-4492-8CDD-8B4A9BF015B8}"/>
    <dgm:cxn modelId="{ABD6C935-F7A8-4E1A-9123-1DDF3BFBFF9D}" type="presOf" srcId="{1E0412CF-BCB9-4972-8065-0C4F8F688734}" destId="{0EE44E4A-378D-4131-99B3-B214AF5AE9F7}" srcOrd="0" destOrd="0" presId="urn:microsoft.com/office/officeart/2018/5/layout/IconLeafLabelList"/>
    <dgm:cxn modelId="{4BA05A3E-3EBE-4E97-B417-50EAAB798FAA}" type="presOf" srcId="{06DFBCB4-77AA-4EC0-8E02-0468BA0BC094}" destId="{9CD28ECC-03E0-4EB4-907E-D48D3DD409C7}" srcOrd="0" destOrd="0" presId="urn:microsoft.com/office/officeart/2018/5/layout/IconLeafLabelList"/>
    <dgm:cxn modelId="{A5359B41-CA86-409C-9C37-78305BCF7064}" srcId="{40380D08-C29A-42F6-AD48-633D564E16A8}" destId="{BABB234E-2CF7-4D72-B7E7-F0BC67ED13A8}" srcOrd="1" destOrd="0" parTransId="{4865F753-828D-4B85-B7BD-C321C589D4F9}" sibTransId="{525A80D8-7307-4E45-B532-6CB1E390A950}"/>
    <dgm:cxn modelId="{4CE7AE76-AA5F-4BFB-8B9F-5A2505D7EC1F}" type="presOf" srcId="{40380D08-C29A-42F6-AD48-633D564E16A8}" destId="{6F2B8014-921B-4CA6-8F5B-2D5C5B89397A}" srcOrd="0" destOrd="0" presId="urn:microsoft.com/office/officeart/2018/5/layout/IconLeafLabelList"/>
    <dgm:cxn modelId="{FAC8C25A-4D4C-436E-8B77-6AE0CD98C59F}" type="presOf" srcId="{A997319C-9A32-4757-A6A2-5740D4799B47}" destId="{8C4F542A-C24B-4C34-B72B-3816BDF2300A}" srcOrd="0" destOrd="0" presId="urn:microsoft.com/office/officeart/2018/5/layout/IconLeafLabelList"/>
    <dgm:cxn modelId="{018C929B-A752-4FD4-8D0A-F6BE79189B67}" srcId="{40380D08-C29A-42F6-AD48-633D564E16A8}" destId="{1E0412CF-BCB9-4972-8065-0C4F8F688734}" srcOrd="5" destOrd="0" parTransId="{06AF464B-2DEF-416B-B759-08C229C170A3}" sibTransId="{0AB31A96-0CFB-40B0-A286-005D1A8BD8E5}"/>
    <dgm:cxn modelId="{99B16DA0-6755-4C91-B1CD-84C9D4DEAA9B}" srcId="{40380D08-C29A-42F6-AD48-633D564E16A8}" destId="{873BB177-CED5-4A7B-8C9F-4AC831313EB1}" srcOrd="6" destOrd="0" parTransId="{DE325C3D-6670-411F-91DE-F6B0ACBD056A}" sibTransId="{EFE3C914-5601-4556-88FB-2150F2ED0FCB}"/>
    <dgm:cxn modelId="{B4F1A0C2-FE84-4657-8220-C81D40122B1E}" type="presOf" srcId="{873BB177-CED5-4A7B-8C9F-4AC831313EB1}" destId="{C8F2833A-EDF0-4CF5-A0E1-59BC45A8C832}" srcOrd="0" destOrd="0" presId="urn:microsoft.com/office/officeart/2018/5/layout/IconLeafLabelList"/>
    <dgm:cxn modelId="{15CABDC3-9833-41C6-9EEF-7D78E4F79C82}" srcId="{40380D08-C29A-42F6-AD48-633D564E16A8}" destId="{06DFBCB4-77AA-4EC0-8E02-0468BA0BC094}" srcOrd="0" destOrd="0" parTransId="{58E34740-7164-410E-9853-412BBCA63922}" sibTransId="{B3C37F0A-E883-4B89-9435-6C84506B151D}"/>
    <dgm:cxn modelId="{0E494EC5-18E3-4FDC-AD14-4DA52B546CE5}" type="presOf" srcId="{BABB234E-2CF7-4D72-B7E7-F0BC67ED13A8}" destId="{614C2467-49BE-4F9B-93CE-FE63AE5324CD}" srcOrd="0" destOrd="0" presId="urn:microsoft.com/office/officeart/2018/5/layout/IconLeafLabelList"/>
    <dgm:cxn modelId="{466A31D5-1951-4800-9974-8FEB1764AF3E}" srcId="{40380D08-C29A-42F6-AD48-633D564E16A8}" destId="{62E6ED47-9824-4535-8015-5DEAC2682E51}" srcOrd="4" destOrd="0" parTransId="{29C07445-27E4-4FF1-96B2-1472DFB1FCC7}" sibTransId="{5E2C15FB-33C0-46C2-8A84-8CD081C672C1}"/>
    <dgm:cxn modelId="{77A691D5-9D1C-45F7-917A-D33F22976424}" type="presOf" srcId="{62E6ED47-9824-4535-8015-5DEAC2682E51}" destId="{C4CB5210-C95E-4B4E-AE85-62C733BE1EFE}" srcOrd="0" destOrd="0" presId="urn:microsoft.com/office/officeart/2018/5/layout/IconLeafLabelList"/>
    <dgm:cxn modelId="{976A41D8-53AE-4235-B5EF-146C38A850C0}" srcId="{40380D08-C29A-42F6-AD48-633D564E16A8}" destId="{B607487B-ECDE-473B-9458-FCCBCFC5112D}" srcOrd="3" destOrd="0" parTransId="{6ACFA155-EC6B-4BAA-A482-391FBF339BE6}" sibTransId="{03AB927C-5A79-486F-874F-5DBB4FF91D43}"/>
    <dgm:cxn modelId="{956596F8-F6D9-4D2F-A641-9074792BD501}" type="presOf" srcId="{B607487B-ECDE-473B-9458-FCCBCFC5112D}" destId="{4CDABEEF-80B5-4BEA-A4B6-FA32D6B1075F}" srcOrd="0" destOrd="0" presId="urn:microsoft.com/office/officeart/2018/5/layout/IconLeafLabelList"/>
    <dgm:cxn modelId="{93CF5D20-A4A0-4544-A381-951816B43342}" type="presParOf" srcId="{6F2B8014-921B-4CA6-8F5B-2D5C5B89397A}" destId="{FF2E5C3C-CBE6-4AE7-9DF9-52D763057A28}" srcOrd="0" destOrd="0" presId="urn:microsoft.com/office/officeart/2018/5/layout/IconLeafLabelList"/>
    <dgm:cxn modelId="{3CD17CBB-019E-4D56-ADDC-FA0E02610EAC}" type="presParOf" srcId="{FF2E5C3C-CBE6-4AE7-9DF9-52D763057A28}" destId="{ECB01E62-8F76-464E-8407-EB24CC551366}" srcOrd="0" destOrd="0" presId="urn:microsoft.com/office/officeart/2018/5/layout/IconLeafLabelList"/>
    <dgm:cxn modelId="{F7635192-2EDF-4A2B-B8E4-34F14B1421B0}" type="presParOf" srcId="{FF2E5C3C-CBE6-4AE7-9DF9-52D763057A28}" destId="{9536F0ED-A863-4715-876A-D675E4EB8F52}" srcOrd="1" destOrd="0" presId="urn:microsoft.com/office/officeart/2018/5/layout/IconLeafLabelList"/>
    <dgm:cxn modelId="{B05ED763-245B-4EAC-B225-CA9C6D7E6134}" type="presParOf" srcId="{FF2E5C3C-CBE6-4AE7-9DF9-52D763057A28}" destId="{D9B9FCEC-8366-4223-86DF-6E0345A5BFB3}" srcOrd="2" destOrd="0" presId="urn:microsoft.com/office/officeart/2018/5/layout/IconLeafLabelList"/>
    <dgm:cxn modelId="{EFE99F33-1836-40F8-96F2-287C650A5C05}" type="presParOf" srcId="{FF2E5C3C-CBE6-4AE7-9DF9-52D763057A28}" destId="{9CD28ECC-03E0-4EB4-907E-D48D3DD409C7}" srcOrd="3" destOrd="0" presId="urn:microsoft.com/office/officeart/2018/5/layout/IconLeafLabelList"/>
    <dgm:cxn modelId="{AFBEACBD-DC35-4D70-B5E7-8CBCF0D1C155}" type="presParOf" srcId="{6F2B8014-921B-4CA6-8F5B-2D5C5B89397A}" destId="{0C5F52A9-E8C4-47F9-A807-075FB65BB927}" srcOrd="1" destOrd="0" presId="urn:microsoft.com/office/officeart/2018/5/layout/IconLeafLabelList"/>
    <dgm:cxn modelId="{E77F736E-CDF3-4F1E-8AE5-70AF231A4426}" type="presParOf" srcId="{6F2B8014-921B-4CA6-8F5B-2D5C5B89397A}" destId="{40345A10-71E6-405C-951F-7B0614886BEA}" srcOrd="2" destOrd="0" presId="urn:microsoft.com/office/officeart/2018/5/layout/IconLeafLabelList"/>
    <dgm:cxn modelId="{3137CF9F-5206-428E-9144-6B3618020C59}" type="presParOf" srcId="{40345A10-71E6-405C-951F-7B0614886BEA}" destId="{C576C324-AAA1-49A9-9605-350C437601F1}" srcOrd="0" destOrd="0" presId="urn:microsoft.com/office/officeart/2018/5/layout/IconLeafLabelList"/>
    <dgm:cxn modelId="{D2BF288F-2B00-42F7-8178-EA40BCB91330}" type="presParOf" srcId="{40345A10-71E6-405C-951F-7B0614886BEA}" destId="{606CB1C7-3899-4CED-B7E9-7A95F62C9ED1}" srcOrd="1" destOrd="0" presId="urn:microsoft.com/office/officeart/2018/5/layout/IconLeafLabelList"/>
    <dgm:cxn modelId="{8FC92690-D673-497E-8DAF-FDF6B4A5C5BF}" type="presParOf" srcId="{40345A10-71E6-405C-951F-7B0614886BEA}" destId="{981DF770-1F19-4CF8-9733-BCF17E9D91A7}" srcOrd="2" destOrd="0" presId="urn:microsoft.com/office/officeart/2018/5/layout/IconLeafLabelList"/>
    <dgm:cxn modelId="{81A3BF7E-A739-497C-BB63-EB10651318F1}" type="presParOf" srcId="{40345A10-71E6-405C-951F-7B0614886BEA}" destId="{614C2467-49BE-4F9B-93CE-FE63AE5324CD}" srcOrd="3" destOrd="0" presId="urn:microsoft.com/office/officeart/2018/5/layout/IconLeafLabelList"/>
    <dgm:cxn modelId="{6A805D94-12C0-44A4-B5A7-26D1A54B4233}" type="presParOf" srcId="{6F2B8014-921B-4CA6-8F5B-2D5C5B89397A}" destId="{A3A90C98-A1E9-42E6-B05A-0630EAD815FE}" srcOrd="3" destOrd="0" presId="urn:microsoft.com/office/officeart/2018/5/layout/IconLeafLabelList"/>
    <dgm:cxn modelId="{3951E800-3C4C-48C3-848E-5753A1A6AAD8}" type="presParOf" srcId="{6F2B8014-921B-4CA6-8F5B-2D5C5B89397A}" destId="{798364D6-4031-4753-9190-EC57DC192D2B}" srcOrd="4" destOrd="0" presId="urn:microsoft.com/office/officeart/2018/5/layout/IconLeafLabelList"/>
    <dgm:cxn modelId="{0D7F66DC-A270-40AD-AC48-984005FB55B8}" type="presParOf" srcId="{798364D6-4031-4753-9190-EC57DC192D2B}" destId="{D998456B-91E2-4D35-A449-A752BEBAF313}" srcOrd="0" destOrd="0" presId="urn:microsoft.com/office/officeart/2018/5/layout/IconLeafLabelList"/>
    <dgm:cxn modelId="{0E0F7444-7530-4659-A8A9-FF8728C5B741}" type="presParOf" srcId="{798364D6-4031-4753-9190-EC57DC192D2B}" destId="{17A644AC-744B-4C45-BE6A-9CD284F84FD1}" srcOrd="1" destOrd="0" presId="urn:microsoft.com/office/officeart/2018/5/layout/IconLeafLabelList"/>
    <dgm:cxn modelId="{33549643-C63C-41F1-9F1C-302E174C5878}" type="presParOf" srcId="{798364D6-4031-4753-9190-EC57DC192D2B}" destId="{66D55FE1-6685-420E-A652-6841113D9446}" srcOrd="2" destOrd="0" presId="urn:microsoft.com/office/officeart/2018/5/layout/IconLeafLabelList"/>
    <dgm:cxn modelId="{F0F3BDCE-B729-4DA9-A16E-8F2C9939608E}" type="presParOf" srcId="{798364D6-4031-4753-9190-EC57DC192D2B}" destId="{8C4F542A-C24B-4C34-B72B-3816BDF2300A}" srcOrd="3" destOrd="0" presId="urn:microsoft.com/office/officeart/2018/5/layout/IconLeafLabelList"/>
    <dgm:cxn modelId="{889C9387-C305-43A1-A05C-5F01F5E436FF}" type="presParOf" srcId="{6F2B8014-921B-4CA6-8F5B-2D5C5B89397A}" destId="{6A3D5E18-C710-4F46-96BD-69B6AA513AE2}" srcOrd="5" destOrd="0" presId="urn:microsoft.com/office/officeart/2018/5/layout/IconLeafLabelList"/>
    <dgm:cxn modelId="{F75FA002-E711-41DD-83EF-74F706EBF999}" type="presParOf" srcId="{6F2B8014-921B-4CA6-8F5B-2D5C5B89397A}" destId="{6E03D719-CC0F-4976-A018-81A8B3E218FA}" srcOrd="6" destOrd="0" presId="urn:microsoft.com/office/officeart/2018/5/layout/IconLeafLabelList"/>
    <dgm:cxn modelId="{5DF916A5-21DF-4647-B29F-DA358584E71A}" type="presParOf" srcId="{6E03D719-CC0F-4976-A018-81A8B3E218FA}" destId="{7E3314A5-3F0B-4D7A-969C-B173813B38F3}" srcOrd="0" destOrd="0" presId="urn:microsoft.com/office/officeart/2018/5/layout/IconLeafLabelList"/>
    <dgm:cxn modelId="{B797524E-2A46-484D-8C07-4DCC9400A8AE}" type="presParOf" srcId="{6E03D719-CC0F-4976-A018-81A8B3E218FA}" destId="{99A3E85B-11A2-4699-BBC5-CC08C5F73896}" srcOrd="1" destOrd="0" presId="urn:microsoft.com/office/officeart/2018/5/layout/IconLeafLabelList"/>
    <dgm:cxn modelId="{15E63DEE-2EBD-4FD2-9C06-F735833A737D}" type="presParOf" srcId="{6E03D719-CC0F-4976-A018-81A8B3E218FA}" destId="{385ADCFC-6A63-4986-B33A-F0DC20A3520D}" srcOrd="2" destOrd="0" presId="urn:microsoft.com/office/officeart/2018/5/layout/IconLeafLabelList"/>
    <dgm:cxn modelId="{0F5D28C8-2A44-4BDC-9F1D-4F8AFB8D4F7D}" type="presParOf" srcId="{6E03D719-CC0F-4976-A018-81A8B3E218FA}" destId="{4CDABEEF-80B5-4BEA-A4B6-FA32D6B1075F}" srcOrd="3" destOrd="0" presId="urn:microsoft.com/office/officeart/2018/5/layout/IconLeafLabelList"/>
    <dgm:cxn modelId="{C4110A42-A28A-41C7-8042-B5FE7E8EC86B}" type="presParOf" srcId="{6F2B8014-921B-4CA6-8F5B-2D5C5B89397A}" destId="{1D0FA97B-DB17-4ACE-A32F-B95B7D4DE1BF}" srcOrd="7" destOrd="0" presId="urn:microsoft.com/office/officeart/2018/5/layout/IconLeafLabelList"/>
    <dgm:cxn modelId="{6404127F-F9CA-4418-9526-7B9329027A4A}" type="presParOf" srcId="{6F2B8014-921B-4CA6-8F5B-2D5C5B89397A}" destId="{763E04E1-8E22-4009-BD83-F2A330B69EB3}" srcOrd="8" destOrd="0" presId="urn:microsoft.com/office/officeart/2018/5/layout/IconLeafLabelList"/>
    <dgm:cxn modelId="{6400C0AF-62F5-43A6-955C-AA9BCF7E9952}" type="presParOf" srcId="{763E04E1-8E22-4009-BD83-F2A330B69EB3}" destId="{1C927B1B-BDE0-444A-901F-58AA462CE83A}" srcOrd="0" destOrd="0" presId="urn:microsoft.com/office/officeart/2018/5/layout/IconLeafLabelList"/>
    <dgm:cxn modelId="{237A6011-799B-4CFB-A847-3923FD00BA2B}" type="presParOf" srcId="{763E04E1-8E22-4009-BD83-F2A330B69EB3}" destId="{1576E39E-BAC8-44AE-8716-6F7CFF02A799}" srcOrd="1" destOrd="0" presId="urn:microsoft.com/office/officeart/2018/5/layout/IconLeafLabelList"/>
    <dgm:cxn modelId="{41ADF3F4-6984-49F1-A14D-AADA24620D66}" type="presParOf" srcId="{763E04E1-8E22-4009-BD83-F2A330B69EB3}" destId="{A0700AE9-F0D2-4F76-BA0B-E9418F7A33EA}" srcOrd="2" destOrd="0" presId="urn:microsoft.com/office/officeart/2018/5/layout/IconLeafLabelList"/>
    <dgm:cxn modelId="{D427DE2C-DA3A-4853-93F9-6CB5B004C864}" type="presParOf" srcId="{763E04E1-8E22-4009-BD83-F2A330B69EB3}" destId="{C4CB5210-C95E-4B4E-AE85-62C733BE1EFE}" srcOrd="3" destOrd="0" presId="urn:microsoft.com/office/officeart/2018/5/layout/IconLeafLabelList"/>
    <dgm:cxn modelId="{EA90C7DD-9ECB-4A08-B36D-F2287B1CD78B}" type="presParOf" srcId="{6F2B8014-921B-4CA6-8F5B-2D5C5B89397A}" destId="{551D82EC-4CB7-44B3-ADCA-01680AE7B03E}" srcOrd="9" destOrd="0" presId="urn:microsoft.com/office/officeart/2018/5/layout/IconLeafLabelList"/>
    <dgm:cxn modelId="{EE226A09-D150-463C-A874-53CE33637B1E}" type="presParOf" srcId="{6F2B8014-921B-4CA6-8F5B-2D5C5B89397A}" destId="{0CD2FAF8-2278-488F-9850-1BCCC5FAD794}" srcOrd="10" destOrd="0" presId="urn:microsoft.com/office/officeart/2018/5/layout/IconLeafLabelList"/>
    <dgm:cxn modelId="{7C125089-1A46-4DA7-B4A9-23396DFA189B}" type="presParOf" srcId="{0CD2FAF8-2278-488F-9850-1BCCC5FAD794}" destId="{A336C63A-F95E-40EF-ADAF-09268510F03C}" srcOrd="0" destOrd="0" presId="urn:microsoft.com/office/officeart/2018/5/layout/IconLeafLabelList"/>
    <dgm:cxn modelId="{1173781B-E500-4A4C-A0FD-E89575FAB25D}" type="presParOf" srcId="{0CD2FAF8-2278-488F-9850-1BCCC5FAD794}" destId="{A6FA15C1-6684-4A38-B6D4-F13C340B0C9E}" srcOrd="1" destOrd="0" presId="urn:microsoft.com/office/officeart/2018/5/layout/IconLeafLabelList"/>
    <dgm:cxn modelId="{E240AE6A-AADE-4279-94D8-2DBAA26AA9DE}" type="presParOf" srcId="{0CD2FAF8-2278-488F-9850-1BCCC5FAD794}" destId="{0B36D215-D30C-4262-9C2B-ABDA6B8F9CEF}" srcOrd="2" destOrd="0" presId="urn:microsoft.com/office/officeart/2018/5/layout/IconLeafLabelList"/>
    <dgm:cxn modelId="{0440A83B-A7FE-41D1-875E-DD722D956A24}" type="presParOf" srcId="{0CD2FAF8-2278-488F-9850-1BCCC5FAD794}" destId="{0EE44E4A-378D-4131-99B3-B214AF5AE9F7}" srcOrd="3" destOrd="0" presId="urn:microsoft.com/office/officeart/2018/5/layout/IconLeafLabelList"/>
    <dgm:cxn modelId="{D134B2FD-C02B-4790-B4EF-78FA896C69DF}" type="presParOf" srcId="{6F2B8014-921B-4CA6-8F5B-2D5C5B89397A}" destId="{4E239DD7-8A75-445D-9E2D-D5198586D9BF}" srcOrd="11" destOrd="0" presId="urn:microsoft.com/office/officeart/2018/5/layout/IconLeafLabelList"/>
    <dgm:cxn modelId="{C8B85C1B-F17E-4A21-87C8-DE4A05BAB3EC}" type="presParOf" srcId="{6F2B8014-921B-4CA6-8F5B-2D5C5B89397A}" destId="{3DD896B9-64A7-4DAE-9229-8D2BA6A90D97}" srcOrd="12" destOrd="0" presId="urn:microsoft.com/office/officeart/2018/5/layout/IconLeafLabelList"/>
    <dgm:cxn modelId="{E9561D6B-9475-4767-BD28-CFB2AC6FC6DC}" type="presParOf" srcId="{3DD896B9-64A7-4DAE-9229-8D2BA6A90D97}" destId="{A8F992D6-737A-466F-8B35-421C6A47C272}" srcOrd="0" destOrd="0" presId="urn:microsoft.com/office/officeart/2018/5/layout/IconLeafLabelList"/>
    <dgm:cxn modelId="{3D8BD318-00CD-44B2-9BA3-DEF6212A1560}" type="presParOf" srcId="{3DD896B9-64A7-4DAE-9229-8D2BA6A90D97}" destId="{3905A0CD-EC34-482F-9248-2584EF4645C2}" srcOrd="1" destOrd="0" presId="urn:microsoft.com/office/officeart/2018/5/layout/IconLeafLabelList"/>
    <dgm:cxn modelId="{E3DAEF36-9FFD-4348-B819-3F5D61B0A604}" type="presParOf" srcId="{3DD896B9-64A7-4DAE-9229-8D2BA6A90D97}" destId="{89FC105D-61A6-4AE7-AE15-8BB6AED6323E}" srcOrd="2" destOrd="0" presId="urn:microsoft.com/office/officeart/2018/5/layout/IconLeafLabelList"/>
    <dgm:cxn modelId="{2B490234-466A-44AA-BC78-3C1E89AE7530}" type="presParOf" srcId="{3DD896B9-64A7-4DAE-9229-8D2BA6A90D97}" destId="{C8F2833A-EDF0-4CF5-A0E1-59BC45A8C83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DDEE6-3640-489E-BFC3-6C42A73C134A}">
      <dsp:nvSpPr>
        <dsp:cNvPr id="0" name=""/>
        <dsp:cNvSpPr/>
      </dsp:nvSpPr>
      <dsp:spPr>
        <a:xfrm>
          <a:off x="450883" y="126116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1C0F6-6160-450D-95C0-B8EBE4A6F570}">
      <dsp:nvSpPr>
        <dsp:cNvPr id="0" name=""/>
        <dsp:cNvSpPr/>
      </dsp:nvSpPr>
      <dsp:spPr>
        <a:xfrm>
          <a:off x="750695" y="156097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E1FB29-D866-4568-8F1C-E8BD184224E3}">
      <dsp:nvSpPr>
        <dsp:cNvPr id="0" name=""/>
        <dsp:cNvSpPr/>
      </dsp:nvSpPr>
      <dsp:spPr>
        <a:xfrm>
          <a:off x="1164"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kern="1200" dirty="0"/>
            <a:t>6 groepen</a:t>
          </a:r>
          <a:endParaRPr lang="en-US" sz="2500" kern="1200" dirty="0"/>
        </a:p>
      </dsp:txBody>
      <dsp:txXfrm>
        <a:off x="1164" y="3106162"/>
        <a:ext cx="2306250" cy="720000"/>
      </dsp:txXfrm>
    </dsp:sp>
    <dsp:sp modelId="{48BADF0B-B91D-4D0D-AD15-FFC534EAD9D5}">
      <dsp:nvSpPr>
        <dsp:cNvPr id="0" name=""/>
        <dsp:cNvSpPr/>
      </dsp:nvSpPr>
      <dsp:spPr>
        <a:xfrm>
          <a:off x="3160727" y="126116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24F8E-8413-4AE5-B997-C0905DD21884}">
      <dsp:nvSpPr>
        <dsp:cNvPr id="0" name=""/>
        <dsp:cNvSpPr/>
      </dsp:nvSpPr>
      <dsp:spPr>
        <a:xfrm>
          <a:off x="3460539" y="156097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5FFB3C-81B0-4449-B99A-40A190DCEF25}">
      <dsp:nvSpPr>
        <dsp:cNvPr id="0" name=""/>
        <dsp:cNvSpPr/>
      </dsp:nvSpPr>
      <dsp:spPr>
        <a:xfrm>
          <a:off x="2711008"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kern="1200" dirty="0"/>
            <a:t>6 onderwerpen</a:t>
          </a:r>
          <a:endParaRPr lang="en-US" sz="2500" kern="1200" dirty="0"/>
        </a:p>
      </dsp:txBody>
      <dsp:txXfrm>
        <a:off x="2711008" y="3106162"/>
        <a:ext cx="2306250" cy="720000"/>
      </dsp:txXfrm>
    </dsp:sp>
    <dsp:sp modelId="{89A21B80-0ED0-4469-B652-D6CF2D8B5A73}">
      <dsp:nvSpPr>
        <dsp:cNvPr id="0" name=""/>
        <dsp:cNvSpPr/>
      </dsp:nvSpPr>
      <dsp:spPr>
        <a:xfrm>
          <a:off x="5870571" y="126116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A2CD8-6B29-4FF8-A285-EA74180E48CC}">
      <dsp:nvSpPr>
        <dsp:cNvPr id="0" name=""/>
        <dsp:cNvSpPr/>
      </dsp:nvSpPr>
      <dsp:spPr>
        <a:xfrm>
          <a:off x="6170383" y="156097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8305A-0613-40E6-81F9-C6E9FA25E651}">
      <dsp:nvSpPr>
        <dsp:cNvPr id="0" name=""/>
        <dsp:cNvSpPr/>
      </dsp:nvSpPr>
      <dsp:spPr>
        <a:xfrm>
          <a:off x="5420852"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kern="1200" dirty="0"/>
            <a:t>6 presentaties</a:t>
          </a:r>
          <a:endParaRPr lang="en-US" sz="2500" kern="1200" dirty="0"/>
        </a:p>
      </dsp:txBody>
      <dsp:txXfrm>
        <a:off x="5420852" y="3106162"/>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01E62-8F76-464E-8407-EB24CC551366}">
      <dsp:nvSpPr>
        <dsp:cNvPr id="0" name=""/>
        <dsp:cNvSpPr/>
      </dsp:nvSpPr>
      <dsp:spPr>
        <a:xfrm>
          <a:off x="276691" y="515740"/>
          <a:ext cx="852451" cy="8524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6F0ED-A863-4715-876A-D675E4EB8F52}">
      <dsp:nvSpPr>
        <dsp:cNvPr id="0" name=""/>
        <dsp:cNvSpPr/>
      </dsp:nvSpPr>
      <dsp:spPr>
        <a:xfrm>
          <a:off x="458361" y="697410"/>
          <a:ext cx="489111" cy="489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28ECC-03E0-4EB4-907E-D48D3DD409C7}">
      <dsp:nvSpPr>
        <dsp:cNvPr id="0" name=""/>
        <dsp:cNvSpPr/>
      </dsp:nvSpPr>
      <dsp:spPr>
        <a:xfrm>
          <a:off x="4186"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dirty="0"/>
            <a:t>400 v. Christus </a:t>
          </a:r>
        </a:p>
        <a:p>
          <a:pPr marL="0" lvl="0" indent="0" algn="ctr" defTabSz="533400">
            <a:lnSpc>
              <a:spcPct val="100000"/>
            </a:lnSpc>
            <a:spcBef>
              <a:spcPct val="0"/>
            </a:spcBef>
            <a:spcAft>
              <a:spcPct val="35000"/>
            </a:spcAft>
            <a:buNone/>
            <a:defRPr cap="all"/>
          </a:pPr>
          <a:r>
            <a:rPr lang="nl-NL" sz="1200" kern="1200" dirty="0"/>
            <a:t>Hippocrates</a:t>
          </a:r>
          <a:endParaRPr lang="en-US" sz="1200" kern="1200" dirty="0"/>
        </a:p>
      </dsp:txBody>
      <dsp:txXfrm>
        <a:off x="4186" y="1633709"/>
        <a:ext cx="1397460" cy="558984"/>
      </dsp:txXfrm>
    </dsp:sp>
    <dsp:sp modelId="{C576C324-AAA1-49A9-9605-350C437601F1}">
      <dsp:nvSpPr>
        <dsp:cNvPr id="0" name=""/>
        <dsp:cNvSpPr/>
      </dsp:nvSpPr>
      <dsp:spPr>
        <a:xfrm>
          <a:off x="1918707" y="515740"/>
          <a:ext cx="852451" cy="85245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CB1C7-3899-4CED-B7E9-7A95F62C9ED1}">
      <dsp:nvSpPr>
        <dsp:cNvPr id="0" name=""/>
        <dsp:cNvSpPr/>
      </dsp:nvSpPr>
      <dsp:spPr>
        <a:xfrm>
          <a:off x="2100377" y="697410"/>
          <a:ext cx="489111" cy="489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4C2467-49BE-4F9B-93CE-FE63AE5324CD}">
      <dsp:nvSpPr>
        <dsp:cNvPr id="0" name=""/>
        <dsp:cNvSpPr/>
      </dsp:nvSpPr>
      <dsp:spPr>
        <a:xfrm>
          <a:off x="1646202"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dirty="0"/>
            <a:t>200 – 1850</a:t>
          </a:r>
        </a:p>
        <a:p>
          <a:pPr marL="0" lvl="0" indent="0" algn="ctr" defTabSz="533400">
            <a:lnSpc>
              <a:spcPct val="100000"/>
            </a:lnSpc>
            <a:spcBef>
              <a:spcPct val="0"/>
            </a:spcBef>
            <a:spcAft>
              <a:spcPct val="35000"/>
            </a:spcAft>
            <a:buNone/>
            <a:defRPr cap="all"/>
          </a:pPr>
          <a:r>
            <a:rPr lang="nl-NL" sz="1200" kern="1200" dirty="0"/>
            <a:t>Heksenvervolging</a:t>
          </a:r>
          <a:endParaRPr lang="en-US" sz="1200" kern="1200" dirty="0"/>
        </a:p>
      </dsp:txBody>
      <dsp:txXfrm>
        <a:off x="1646202" y="1633709"/>
        <a:ext cx="1397460" cy="558984"/>
      </dsp:txXfrm>
    </dsp:sp>
    <dsp:sp modelId="{D998456B-91E2-4D35-A449-A752BEBAF313}">
      <dsp:nvSpPr>
        <dsp:cNvPr id="0" name=""/>
        <dsp:cNvSpPr/>
      </dsp:nvSpPr>
      <dsp:spPr>
        <a:xfrm>
          <a:off x="3560724" y="515740"/>
          <a:ext cx="852451" cy="85245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644AC-744B-4C45-BE6A-9CD284F84FD1}">
      <dsp:nvSpPr>
        <dsp:cNvPr id="0" name=""/>
        <dsp:cNvSpPr/>
      </dsp:nvSpPr>
      <dsp:spPr>
        <a:xfrm>
          <a:off x="3742394" y="697410"/>
          <a:ext cx="489111" cy="489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4F542A-C24B-4C34-B72B-3816BDF2300A}">
      <dsp:nvSpPr>
        <dsp:cNvPr id="0" name=""/>
        <dsp:cNvSpPr/>
      </dsp:nvSpPr>
      <dsp:spPr>
        <a:xfrm>
          <a:off x="3288219"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dirty="0"/>
            <a:t>1500 </a:t>
          </a:r>
        </a:p>
        <a:p>
          <a:pPr marL="0" lvl="0" indent="0" algn="ctr" defTabSz="533400">
            <a:lnSpc>
              <a:spcPct val="100000"/>
            </a:lnSpc>
            <a:spcBef>
              <a:spcPct val="0"/>
            </a:spcBef>
            <a:spcAft>
              <a:spcPct val="35000"/>
            </a:spcAft>
            <a:buNone/>
            <a:defRPr cap="all"/>
          </a:pPr>
          <a:r>
            <a:rPr lang="nl-NL" sz="1200" kern="1200" dirty="0"/>
            <a:t>Dolhuysen</a:t>
          </a:r>
          <a:endParaRPr lang="en-US" sz="1200" kern="1200" dirty="0"/>
        </a:p>
      </dsp:txBody>
      <dsp:txXfrm>
        <a:off x="3288219" y="1633709"/>
        <a:ext cx="1397460" cy="558984"/>
      </dsp:txXfrm>
    </dsp:sp>
    <dsp:sp modelId="{7E3314A5-3F0B-4D7A-969C-B173813B38F3}">
      <dsp:nvSpPr>
        <dsp:cNvPr id="0" name=""/>
        <dsp:cNvSpPr/>
      </dsp:nvSpPr>
      <dsp:spPr>
        <a:xfrm>
          <a:off x="5202740" y="515740"/>
          <a:ext cx="852451" cy="85245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3E85B-11A2-4699-BBC5-CC08C5F73896}">
      <dsp:nvSpPr>
        <dsp:cNvPr id="0" name=""/>
        <dsp:cNvSpPr/>
      </dsp:nvSpPr>
      <dsp:spPr>
        <a:xfrm>
          <a:off x="5384410" y="697410"/>
          <a:ext cx="489111" cy="489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ABEEF-80B5-4BEA-A4B6-FA32D6B1075F}">
      <dsp:nvSpPr>
        <dsp:cNvPr id="0" name=""/>
        <dsp:cNvSpPr/>
      </dsp:nvSpPr>
      <dsp:spPr>
        <a:xfrm>
          <a:off x="4930236"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NL" sz="1100" kern="1200" dirty="0"/>
            <a:t>1841</a:t>
          </a:r>
        </a:p>
        <a:p>
          <a:pPr marL="0" lvl="0" indent="0" algn="ctr" defTabSz="488950">
            <a:lnSpc>
              <a:spcPct val="100000"/>
            </a:lnSpc>
            <a:spcBef>
              <a:spcPct val="0"/>
            </a:spcBef>
            <a:spcAft>
              <a:spcPct val="35000"/>
            </a:spcAft>
            <a:buNone/>
            <a:defRPr cap="all"/>
          </a:pPr>
          <a:r>
            <a:rPr lang="nl-NL" sz="1100" kern="1200" dirty="0"/>
            <a:t>Krankzinnigenwet</a:t>
          </a:r>
          <a:endParaRPr lang="en-US" sz="1100" kern="1200" dirty="0"/>
        </a:p>
      </dsp:txBody>
      <dsp:txXfrm>
        <a:off x="4930236" y="1633709"/>
        <a:ext cx="1397460" cy="558984"/>
      </dsp:txXfrm>
    </dsp:sp>
    <dsp:sp modelId="{1C927B1B-BDE0-444A-901F-58AA462CE83A}">
      <dsp:nvSpPr>
        <dsp:cNvPr id="0" name=""/>
        <dsp:cNvSpPr/>
      </dsp:nvSpPr>
      <dsp:spPr>
        <a:xfrm>
          <a:off x="6844757" y="515740"/>
          <a:ext cx="852451" cy="85245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6E39E-BAC8-44AE-8716-6F7CFF02A799}">
      <dsp:nvSpPr>
        <dsp:cNvPr id="0" name=""/>
        <dsp:cNvSpPr/>
      </dsp:nvSpPr>
      <dsp:spPr>
        <a:xfrm>
          <a:off x="7026427" y="697410"/>
          <a:ext cx="489111" cy="4891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CB5210-C95E-4B4E-AE85-62C733BE1EFE}">
      <dsp:nvSpPr>
        <dsp:cNvPr id="0" name=""/>
        <dsp:cNvSpPr/>
      </dsp:nvSpPr>
      <dsp:spPr>
        <a:xfrm>
          <a:off x="6572252"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NL" sz="1100" kern="1200" dirty="0"/>
            <a:t>20</a:t>
          </a:r>
          <a:r>
            <a:rPr lang="nl-NL" sz="1100" kern="1200" baseline="30000" dirty="0"/>
            <a:t>e</a:t>
          </a:r>
          <a:r>
            <a:rPr lang="nl-NL" sz="1100" kern="1200" dirty="0"/>
            <a:t> eeuw</a:t>
          </a:r>
        </a:p>
        <a:p>
          <a:pPr marL="0" lvl="0" indent="0" algn="ctr" defTabSz="488950">
            <a:lnSpc>
              <a:spcPct val="100000"/>
            </a:lnSpc>
            <a:spcBef>
              <a:spcPct val="0"/>
            </a:spcBef>
            <a:spcAft>
              <a:spcPct val="35000"/>
            </a:spcAft>
            <a:buNone/>
            <a:defRPr cap="all"/>
          </a:pPr>
          <a:r>
            <a:rPr lang="nl-NL" sz="1100" kern="1200" dirty="0"/>
            <a:t>Psych. ziekenhuis</a:t>
          </a:r>
          <a:endParaRPr lang="en-US" sz="1100" kern="1200" dirty="0"/>
        </a:p>
      </dsp:txBody>
      <dsp:txXfrm>
        <a:off x="6572252" y="1633709"/>
        <a:ext cx="1397460" cy="558984"/>
      </dsp:txXfrm>
    </dsp:sp>
    <dsp:sp modelId="{A336C63A-F95E-40EF-ADAF-09268510F03C}">
      <dsp:nvSpPr>
        <dsp:cNvPr id="0" name=""/>
        <dsp:cNvSpPr/>
      </dsp:nvSpPr>
      <dsp:spPr>
        <a:xfrm>
          <a:off x="8486774" y="515740"/>
          <a:ext cx="852451" cy="8524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A15C1-6684-4A38-B6D4-F13C340B0C9E}">
      <dsp:nvSpPr>
        <dsp:cNvPr id="0" name=""/>
        <dsp:cNvSpPr/>
      </dsp:nvSpPr>
      <dsp:spPr>
        <a:xfrm>
          <a:off x="8668444" y="697410"/>
          <a:ext cx="489111" cy="4891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44E4A-378D-4131-99B3-B214AF5AE9F7}">
      <dsp:nvSpPr>
        <dsp:cNvPr id="0" name=""/>
        <dsp:cNvSpPr/>
      </dsp:nvSpPr>
      <dsp:spPr>
        <a:xfrm>
          <a:off x="8214269"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NL" sz="1100" kern="1200" dirty="0"/>
            <a:t>1960</a:t>
          </a:r>
        </a:p>
        <a:p>
          <a:pPr marL="0" lvl="0" indent="0" algn="ctr" defTabSz="488950">
            <a:lnSpc>
              <a:spcPct val="100000"/>
            </a:lnSpc>
            <a:spcBef>
              <a:spcPct val="0"/>
            </a:spcBef>
            <a:spcAft>
              <a:spcPct val="35000"/>
            </a:spcAft>
            <a:buNone/>
            <a:defRPr cap="all"/>
          </a:pPr>
          <a:r>
            <a:rPr lang="en-US" sz="1100" kern="1200" dirty="0" err="1"/>
            <a:t>Cliënt</a:t>
          </a:r>
          <a:r>
            <a:rPr lang="en-US" sz="1100" kern="1200" dirty="0"/>
            <a:t> </a:t>
          </a:r>
          <a:r>
            <a:rPr lang="en-US" sz="1100" kern="1200" dirty="0" err="1"/>
            <a:t>i.p.v</a:t>
          </a:r>
          <a:r>
            <a:rPr lang="en-US" sz="1100" kern="1200" dirty="0"/>
            <a:t>. </a:t>
          </a:r>
          <a:r>
            <a:rPr lang="en-US" sz="1100" kern="1200" dirty="0" err="1"/>
            <a:t>patiënt</a:t>
          </a:r>
          <a:endParaRPr lang="en-US" sz="1100" kern="1200" dirty="0"/>
        </a:p>
      </dsp:txBody>
      <dsp:txXfrm>
        <a:off x="8214269" y="1633709"/>
        <a:ext cx="1397460" cy="558984"/>
      </dsp:txXfrm>
    </dsp:sp>
    <dsp:sp modelId="{A8F992D6-737A-466F-8B35-421C6A47C272}">
      <dsp:nvSpPr>
        <dsp:cNvPr id="0" name=""/>
        <dsp:cNvSpPr/>
      </dsp:nvSpPr>
      <dsp:spPr>
        <a:xfrm>
          <a:off x="10128790" y="515740"/>
          <a:ext cx="852451" cy="85245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5A0CD-EC34-482F-9248-2584EF4645C2}">
      <dsp:nvSpPr>
        <dsp:cNvPr id="0" name=""/>
        <dsp:cNvSpPr/>
      </dsp:nvSpPr>
      <dsp:spPr>
        <a:xfrm>
          <a:off x="10310460" y="697410"/>
          <a:ext cx="489111" cy="48911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2833A-EDF0-4CF5-A0E1-59BC45A8C832}">
      <dsp:nvSpPr>
        <dsp:cNvPr id="0" name=""/>
        <dsp:cNvSpPr/>
      </dsp:nvSpPr>
      <dsp:spPr>
        <a:xfrm>
          <a:off x="9856285" y="163370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NL" sz="1100" kern="1200" dirty="0"/>
            <a:t>Nu</a:t>
          </a:r>
          <a:endParaRPr lang="en-US" sz="1100" kern="1200" dirty="0"/>
        </a:p>
      </dsp:txBody>
      <dsp:txXfrm>
        <a:off x="9856285" y="1633709"/>
        <a:ext cx="1397460" cy="5589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7BBB5-6AD6-4235-9E7C-72EEB34F7623}" type="datetimeFigureOut">
              <a:rPr lang="nl-NL" smtClean="0"/>
              <a:t>19-1-2020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FA63A-8BC6-43FF-A258-363E156BB398}" type="slidenum">
              <a:rPr lang="nl-NL" smtClean="0"/>
              <a:t>‹nr.›</a:t>
            </a:fld>
            <a:endParaRPr lang="nl-NL"/>
          </a:p>
        </p:txBody>
      </p:sp>
    </p:spTree>
    <p:extLst>
      <p:ext uri="{BB962C8B-B14F-4D97-AF65-F5344CB8AC3E}">
        <p14:creationId xmlns:p14="http://schemas.microsoft.com/office/powerpoint/2010/main" val="287315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nl.wikipedia.org/wiki/Eed_van_Hippocrates" TargetMode="External"/><Relationship Id="rId3" Type="http://schemas.openxmlformats.org/officeDocument/2006/relationships/hyperlink" Target="https://nl.wikipedia.org/wiki/Geneeskunde" TargetMode="External"/><Relationship Id="rId7" Type="http://schemas.openxmlformats.org/officeDocument/2006/relationships/hyperlink" Target="https://nl.wikipedia.org/wiki/Ko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nl.wikipedia.org/wiki/Pati%C3%ABnt" TargetMode="External"/><Relationship Id="rId5" Type="http://schemas.openxmlformats.org/officeDocument/2006/relationships/hyperlink" Target="https://nl.wikipedia.org/wiki/Hygi%C3%ABne" TargetMode="External"/><Relationship Id="rId4" Type="http://schemas.openxmlformats.org/officeDocument/2006/relationships/hyperlink" Target="https://nl.wikipedia.org/wiki/Ziekt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nl.wikipedia.org/wiki/Afzonderen_in_de_psychiatrie" TargetMode="External"/><Relationship Id="rId3" Type="http://schemas.openxmlformats.org/officeDocument/2006/relationships/hyperlink" Target="https://nl.wikipedia.org/wiki/Samenleving" TargetMode="External"/><Relationship Id="rId7" Type="http://schemas.openxmlformats.org/officeDocument/2006/relationships/hyperlink" Target="https://nl.wikipedia.org/wiki/Fixatie_(zor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l.wikipedia.org/wiki/Standenmaatschappij" TargetMode="External"/><Relationship Id="rId5" Type="http://schemas.openxmlformats.org/officeDocument/2006/relationships/hyperlink" Target="https://nl.wikipedia.org/wiki/Sekse" TargetMode="External"/><Relationship Id="rId4" Type="http://schemas.openxmlformats.org/officeDocument/2006/relationships/hyperlink" Target="https://nl.wikipedia.org/wiki/Rechtsstaat" TargetMode="External"/><Relationship Id="rId9" Type="http://schemas.openxmlformats.org/officeDocument/2006/relationships/hyperlink" Target="https://nl.wikipedia.org/wiki/Krankzinnigenwet#cite_note-ReferenceA-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nl.wikipedia.org/wiki/Verwonding" TargetMode="External"/><Relationship Id="rId13" Type="http://schemas.openxmlformats.org/officeDocument/2006/relationships/hyperlink" Target="https://nl.wikipedia.org/wiki/Geestelijke_gezondheidszorg" TargetMode="External"/><Relationship Id="rId3" Type="http://schemas.openxmlformats.org/officeDocument/2006/relationships/hyperlink" Target="https://nl.wikipedia.org/wiki/Geneeskunde" TargetMode="External"/><Relationship Id="rId7" Type="http://schemas.openxmlformats.org/officeDocument/2006/relationships/hyperlink" Target="https://nl.wikipedia.org/wiki/Aandoening" TargetMode="External"/><Relationship Id="rId12" Type="http://schemas.openxmlformats.org/officeDocument/2006/relationships/hyperlink" Target="https://nl.wikipedia.org/wiki/Klan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nl.wikipedia.org/wiki/Ziekte" TargetMode="External"/><Relationship Id="rId11" Type="http://schemas.openxmlformats.org/officeDocument/2006/relationships/hyperlink" Target="https://nl.wikipedia.org/wiki/Maatschappelijk_werker" TargetMode="External"/><Relationship Id="rId5" Type="http://schemas.openxmlformats.org/officeDocument/2006/relationships/hyperlink" Target="https://nl.wikipedia.org/wiki/Verpleging" TargetMode="External"/><Relationship Id="rId10" Type="http://schemas.openxmlformats.org/officeDocument/2006/relationships/hyperlink" Target="https://nl.wikipedia.org/wiki/Psychiatrie" TargetMode="External"/><Relationship Id="rId4" Type="http://schemas.openxmlformats.org/officeDocument/2006/relationships/hyperlink" Target="https://nl.wikipedia.org/wiki/Paramedici" TargetMode="External"/><Relationship Id="rId9" Type="http://schemas.openxmlformats.org/officeDocument/2006/relationships/hyperlink" Target="https://nl.wikipedia.org/wiki/Psychische_aandoen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6</a:t>
            </a:fld>
            <a:endParaRPr lang="nl-NL"/>
          </a:p>
        </p:txBody>
      </p:sp>
    </p:spTree>
    <p:extLst>
      <p:ext uri="{BB962C8B-B14F-4D97-AF65-F5344CB8AC3E}">
        <p14:creationId xmlns:p14="http://schemas.microsoft.com/office/powerpoint/2010/main" val="366908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a:t>
            </a:r>
            <a:r>
              <a:rPr lang="nl-NL" baseline="0" dirty="0"/>
              <a:t> studenten de koppeling maken met stage volgens welzijn nieuwe stijl, wat zien ze daarvan terug in de praktijk.  Cliënt in gedachten nemen van stage. Laat studenten zelf aan de slag gaan met draagkracht / draaglast voor cliënt. </a:t>
            </a:r>
            <a:endParaRPr lang="nl-NL" dirty="0"/>
          </a:p>
        </p:txBody>
      </p:sp>
      <p:sp>
        <p:nvSpPr>
          <p:cNvPr id="4" name="Tijdelijke aanduiding voor dianummer 3"/>
          <p:cNvSpPr>
            <a:spLocks noGrp="1"/>
          </p:cNvSpPr>
          <p:nvPr>
            <p:ph type="sldNum" sz="quarter" idx="10"/>
          </p:nvPr>
        </p:nvSpPr>
        <p:spPr/>
        <p:txBody>
          <a:bodyPr/>
          <a:lstStyle/>
          <a:p>
            <a:fld id="{941FA63A-8BC6-43FF-A258-363E156BB398}" type="slidenum">
              <a:rPr lang="nl-NL" smtClean="0"/>
              <a:t>15</a:t>
            </a:fld>
            <a:endParaRPr lang="nl-NL"/>
          </a:p>
        </p:txBody>
      </p:sp>
    </p:spTree>
    <p:extLst>
      <p:ext uri="{BB962C8B-B14F-4D97-AF65-F5344CB8AC3E}">
        <p14:creationId xmlns:p14="http://schemas.microsoft.com/office/powerpoint/2010/main" val="159700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Hij wordt beschouwd als de grondlegger, de 'vader' van de westerse </a:t>
            </a:r>
            <a:r>
              <a:rPr lang="nl-NL" sz="1200" b="0" i="0" u="none" strike="noStrike" kern="1200" dirty="0">
                <a:solidFill>
                  <a:schemeClr val="tx1"/>
                </a:solidFill>
                <a:effectLst/>
                <a:latin typeface="+mn-lt"/>
                <a:ea typeface="+mn-ea"/>
                <a:cs typeface="+mn-cs"/>
                <a:hlinkClick r:id="rId3" tooltip="Geneeskunde"/>
              </a:rPr>
              <a:t>geneeskunde</a:t>
            </a:r>
            <a:r>
              <a:rPr lang="nl-NL" sz="1200" b="0" i="0" kern="1200" dirty="0">
                <a:solidFill>
                  <a:schemeClr val="tx1"/>
                </a:solidFill>
                <a:effectLst/>
                <a:latin typeface="+mn-lt"/>
                <a:ea typeface="+mn-ea"/>
                <a:cs typeface="+mn-cs"/>
              </a:rPr>
              <a:t> omdat hij als eerste natuurlijke in plaats van bovennatuurlijke oorzaken voor </a:t>
            </a:r>
            <a:r>
              <a:rPr lang="nl-NL" sz="1200" b="0" i="0" u="none" strike="noStrike" kern="1200" dirty="0">
                <a:solidFill>
                  <a:schemeClr val="tx1"/>
                </a:solidFill>
                <a:effectLst/>
                <a:latin typeface="+mn-lt"/>
                <a:ea typeface="+mn-ea"/>
                <a:cs typeface="+mn-cs"/>
                <a:hlinkClick r:id="rId4" tooltip="Ziekte"/>
              </a:rPr>
              <a:t>ziekten</a:t>
            </a:r>
            <a:r>
              <a:rPr lang="nl-NL" sz="1200" b="0" i="0" kern="1200" dirty="0">
                <a:solidFill>
                  <a:schemeClr val="tx1"/>
                </a:solidFill>
                <a:effectLst/>
                <a:latin typeface="+mn-lt"/>
                <a:ea typeface="+mn-ea"/>
                <a:cs typeface="+mn-cs"/>
              </a:rPr>
              <a:t> zag. Hij was een van de eersten in de westerse wereld die op basis van lichamelijke symptomen een diagnose kon stellen en daarbij een bepaalde therapie voorschreef.</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Hij ging uit van de balans van lichaamssappen voor een gezond leven. -&gt; disbalans zou ziekte en psychisch lijden veroorzaken.</a:t>
            </a:r>
          </a:p>
          <a:p>
            <a:r>
              <a:rPr lang="nl-NL" sz="1200" b="0" i="0" kern="1200" dirty="0">
                <a:solidFill>
                  <a:schemeClr val="tx1"/>
                </a:solidFill>
                <a:effectLst/>
                <a:latin typeface="+mn-lt"/>
                <a:ea typeface="+mn-ea"/>
                <a:cs typeface="+mn-cs"/>
              </a:rPr>
              <a:t>Hij legde sterke nadruk op </a:t>
            </a:r>
            <a:r>
              <a:rPr lang="nl-NL" sz="1200" b="0" i="0" u="none" strike="noStrike" kern="1200" dirty="0">
                <a:solidFill>
                  <a:schemeClr val="tx1"/>
                </a:solidFill>
                <a:effectLst/>
                <a:latin typeface="+mn-lt"/>
                <a:ea typeface="+mn-ea"/>
                <a:cs typeface="+mn-cs"/>
                <a:hlinkClick r:id="rId5" tooltip="Hygiëne"/>
              </a:rPr>
              <a:t>hygiëne</a:t>
            </a:r>
            <a:r>
              <a:rPr lang="nl-NL" sz="1200" b="0" i="0" kern="1200" dirty="0">
                <a:solidFill>
                  <a:schemeClr val="tx1"/>
                </a:solidFill>
                <a:effectLst/>
                <a:latin typeface="+mn-lt"/>
                <a:ea typeface="+mn-ea"/>
                <a:cs typeface="+mn-cs"/>
              </a:rPr>
              <a:t>, zowel voor arts als </a:t>
            </a:r>
            <a:r>
              <a:rPr lang="nl-NL" sz="1200" b="0" i="0" u="none" strike="noStrike" kern="1200" dirty="0">
                <a:solidFill>
                  <a:schemeClr val="tx1"/>
                </a:solidFill>
                <a:effectLst/>
                <a:latin typeface="+mn-lt"/>
                <a:ea typeface="+mn-ea"/>
                <a:cs typeface="+mn-cs"/>
                <a:hlinkClick r:id="rId6" tooltip="Patiënt"/>
              </a:rPr>
              <a:t>patiënt</a:t>
            </a:r>
            <a:r>
              <a:rPr lang="nl-NL" sz="1200" b="0" i="0" kern="1200" dirty="0">
                <a:solidFill>
                  <a:schemeClr val="tx1"/>
                </a:solidFill>
                <a:effectLst/>
                <a:latin typeface="+mn-lt"/>
                <a:ea typeface="+mn-ea"/>
                <a:cs typeface="+mn-cs"/>
              </a:rPr>
              <a:t>, op gezonde eet- en drinkgewoonten, het belang van frisse lucht en een natuurlijk verloop van processen in het lichaam.</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Hippocrates had een praktijk en een artsenschool op zijn geboorte-eiland </a:t>
            </a:r>
            <a:r>
              <a:rPr lang="nl-NL" sz="1200" b="0" i="0" u="none" strike="noStrike" kern="1200" dirty="0">
                <a:solidFill>
                  <a:schemeClr val="tx1"/>
                </a:solidFill>
                <a:effectLst/>
                <a:latin typeface="+mn-lt"/>
                <a:ea typeface="+mn-ea"/>
                <a:cs typeface="+mn-cs"/>
                <a:hlinkClick r:id="rId7" tooltip="Kos"/>
              </a:rPr>
              <a:t>Kos</a:t>
            </a:r>
            <a:r>
              <a:rPr lang="nl-NL" sz="1200" b="0" i="0" kern="1200" dirty="0">
                <a:solidFill>
                  <a:schemeClr val="tx1"/>
                </a:solidFill>
                <a:effectLst/>
                <a:latin typeface="+mn-lt"/>
                <a:ea typeface="+mn-ea"/>
                <a:cs typeface="+mn-cs"/>
              </a:rPr>
              <a:t>, waar hij zijn leerlingen een hoge beroepsmoraal bijbracht. Hij ontwierp een plechtige artseneed waar hij zijn pupillen aan verplichtte en die heden ten dage ook in Nederland en Duitsland door artsen bij hun afstuderen wordt afgelegd. Hoewel er verschillende vormen van de eed bestaan wordt hij nog altijd de '</a:t>
            </a:r>
            <a:r>
              <a:rPr lang="nl-NL" sz="1200" b="0" i="0" u="none" strike="noStrike" kern="1200" dirty="0">
                <a:solidFill>
                  <a:schemeClr val="tx1"/>
                </a:solidFill>
                <a:effectLst/>
                <a:latin typeface="+mn-lt"/>
                <a:ea typeface="+mn-ea"/>
                <a:cs typeface="+mn-cs"/>
                <a:hlinkClick r:id="rId8" tooltip="Eed van Hippocrates"/>
              </a:rPr>
              <a:t>Eed van Hippocrates</a:t>
            </a:r>
            <a:r>
              <a:rPr lang="nl-NL" sz="1200" b="0" i="0" kern="1200" dirty="0">
                <a:solidFill>
                  <a:schemeClr val="tx1"/>
                </a:solidFill>
                <a:effectLst/>
                <a:latin typeface="+mn-lt"/>
                <a:ea typeface="+mn-ea"/>
                <a:cs typeface="+mn-cs"/>
              </a:rPr>
              <a:t>' genoemd.</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7</a:t>
            </a:fld>
            <a:endParaRPr lang="nl-NL"/>
          </a:p>
        </p:txBody>
      </p:sp>
    </p:spTree>
    <p:extLst>
      <p:ext uri="{BB962C8B-B14F-4D97-AF65-F5344CB8AC3E}">
        <p14:creationId xmlns:p14="http://schemas.microsoft.com/office/powerpoint/2010/main" val="232391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Toegepaste middelen om een patiënt te genezen waren foltering en duivel uitdrijvingen (exorcisme)</a:t>
            </a:r>
          </a:p>
          <a:p>
            <a:endParaRPr lang="nl-NL" dirty="0"/>
          </a:p>
          <a:p>
            <a:r>
              <a:rPr lang="nl-NL" dirty="0"/>
              <a:t>Vanaf 1450 werden duizenden mensen als heks verbrand. Mensen die afweken van het gemiddelde werden beschuldigd van bovennatuurlijke krachten en hekserij. Men werd gemarteld tot een bekentenis -&gt; dood veroordeeld.</a:t>
            </a:r>
          </a:p>
          <a:p>
            <a:r>
              <a:rPr lang="nl-NL" dirty="0"/>
              <a:t>In de 15</a:t>
            </a:r>
            <a:r>
              <a:rPr lang="nl-NL" baseline="30000" dirty="0"/>
              <a:t>e</a:t>
            </a:r>
            <a:r>
              <a:rPr lang="nl-NL" dirty="0"/>
              <a:t> eeuw ontstonden de eerste </a:t>
            </a:r>
            <a:r>
              <a:rPr lang="nl-NL" dirty="0" err="1"/>
              <a:t>dolhuysen</a:t>
            </a:r>
            <a:r>
              <a:rPr lang="nl-NL" dirty="0"/>
              <a:t>-&gt; hierin werden mensen opgenomen die afwijkend gedrag vertoonden, om de burgers in stad of dorp te beschermen. (dementerenden, verslaafden, zwakzinnigen als oproerkraaiers).</a:t>
            </a:r>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8</a:t>
            </a:fld>
            <a:endParaRPr lang="nl-NL"/>
          </a:p>
        </p:txBody>
      </p:sp>
    </p:spTree>
    <p:extLst>
      <p:ext uri="{BB962C8B-B14F-4D97-AF65-F5344CB8AC3E}">
        <p14:creationId xmlns:p14="http://schemas.microsoft.com/office/powerpoint/2010/main" val="221888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Zwakzinnigen’ en oproerkraaiers werden opgesloten in ‘Gekkenhuizen’ om het dorp te ontlasten + ‘gekken kijken’ </a:t>
            </a:r>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9</a:t>
            </a:fld>
            <a:endParaRPr lang="nl-NL"/>
          </a:p>
        </p:txBody>
      </p:sp>
    </p:spTree>
    <p:extLst>
      <p:ext uri="{BB962C8B-B14F-4D97-AF65-F5344CB8AC3E}">
        <p14:creationId xmlns:p14="http://schemas.microsoft.com/office/powerpoint/2010/main" val="428449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eerste Nederlandse krankzinnigenwet dateert van 29 mei 1841. In deze wet stond niet zozeer het belang van de krankzinnige, maar dat van de </a:t>
            </a:r>
            <a:r>
              <a:rPr lang="nl-NL" sz="1200" b="0" i="0" u="none" strike="noStrike" kern="1200" dirty="0">
                <a:solidFill>
                  <a:schemeClr val="tx1"/>
                </a:solidFill>
                <a:effectLst/>
                <a:latin typeface="+mn-lt"/>
                <a:ea typeface="+mn-ea"/>
                <a:cs typeface="+mn-cs"/>
                <a:hlinkClick r:id="rId3" tooltip="Samenleving"/>
              </a:rPr>
              <a:t>maatschappij</a:t>
            </a:r>
            <a:r>
              <a:rPr lang="nl-NL" sz="1200" b="0" i="0" kern="1200" dirty="0">
                <a:solidFill>
                  <a:schemeClr val="tx1"/>
                </a:solidFill>
                <a:effectLst/>
                <a:latin typeface="+mn-lt"/>
                <a:ea typeface="+mn-ea"/>
                <a:cs typeface="+mn-cs"/>
              </a:rPr>
              <a:t> centraal. Een krankzinnige kon een gevaar betekenen voor de maatschappij, de maatschappij moest dus tegen de lijder beschermd kunnen worden, maar een opname diende in een </a:t>
            </a:r>
            <a:r>
              <a:rPr lang="nl-NL" sz="1200" b="0" i="0" u="none" strike="noStrike" kern="1200" dirty="0">
                <a:solidFill>
                  <a:schemeClr val="tx1"/>
                </a:solidFill>
                <a:effectLst/>
                <a:latin typeface="+mn-lt"/>
                <a:ea typeface="+mn-ea"/>
                <a:cs typeface="+mn-cs"/>
                <a:hlinkClick r:id="rId4" tooltip="Rechtsstaat"/>
              </a:rPr>
              <a:t>rechtsstaat</a:t>
            </a:r>
            <a:r>
              <a:rPr lang="nl-NL" sz="1200" b="0" i="0" kern="1200" dirty="0">
                <a:solidFill>
                  <a:schemeClr val="tx1"/>
                </a:solidFill>
                <a:effectLst/>
                <a:latin typeface="+mn-lt"/>
                <a:ea typeface="+mn-ea"/>
                <a:cs typeface="+mn-cs"/>
              </a:rPr>
              <a:t> uiteraard wel gebaseerd te zijn op een rechterlijke uitspraak.</a:t>
            </a:r>
          </a:p>
          <a:p>
            <a:r>
              <a:rPr lang="nl-NL" sz="1200" b="0" i="0" kern="1200" dirty="0">
                <a:solidFill>
                  <a:schemeClr val="tx1"/>
                </a:solidFill>
                <a:effectLst/>
                <a:latin typeface="+mn-lt"/>
                <a:ea typeface="+mn-ea"/>
                <a:cs typeface="+mn-cs"/>
              </a:rPr>
              <a:t>Deze wet gaf de overheid onder meer de bevoegdheid om inrichtingen te sluiten wanneer ze tot verslechtering van de aandoeningen leidden. De instellingen werden gesplitst in geneeskundige gestichten en in bewaarplaatsen voor chronische, ongeneeslijke krankzinnigen.</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Om in aanmerking te komen voor de kwalificatie ‘geneeskundig gesticht’ moesten de dol- en gasthuizen ingrijpend gerenoveerd worden. Ze zouden minimaal moeten beschikken over gescheiden afdelingen voor beide </a:t>
            </a:r>
            <a:r>
              <a:rPr lang="nl-NL" sz="1200" b="0" i="0" u="none" strike="noStrike" kern="1200" dirty="0">
                <a:solidFill>
                  <a:schemeClr val="tx1"/>
                </a:solidFill>
                <a:effectLst/>
                <a:latin typeface="+mn-lt"/>
                <a:ea typeface="+mn-ea"/>
                <a:cs typeface="+mn-cs"/>
                <a:hlinkClick r:id="rId5" tooltip="Sekse"/>
              </a:rPr>
              <a:t>seksen</a:t>
            </a:r>
            <a:r>
              <a:rPr lang="nl-NL" sz="1200" b="0" i="0" kern="1200" dirty="0">
                <a:solidFill>
                  <a:schemeClr val="tx1"/>
                </a:solidFill>
                <a:effectLst/>
                <a:latin typeface="+mn-lt"/>
                <a:ea typeface="+mn-ea"/>
                <a:cs typeface="+mn-cs"/>
              </a:rPr>
              <a:t>; binnen die afdelingen diende men de patiënten in te delen in </a:t>
            </a:r>
            <a:r>
              <a:rPr lang="nl-NL" sz="1200" b="0" i="0" u="none" strike="noStrike" kern="1200" dirty="0">
                <a:solidFill>
                  <a:schemeClr val="tx1"/>
                </a:solidFill>
                <a:effectLst/>
                <a:latin typeface="+mn-lt"/>
                <a:ea typeface="+mn-ea"/>
                <a:cs typeface="+mn-cs"/>
                <a:hlinkClick r:id="rId6" tooltip="Standenmaatschappij"/>
              </a:rPr>
              <a:t>hogere stand, burgerstand en lagere stand</a:t>
            </a:r>
            <a:r>
              <a:rPr lang="nl-NL" sz="1200" b="0" i="0" kern="1200" dirty="0">
                <a:solidFill>
                  <a:schemeClr val="tx1"/>
                </a:solidFill>
                <a:effectLst/>
                <a:latin typeface="+mn-lt"/>
                <a:ea typeface="+mn-ea"/>
                <a:cs typeface="+mn-cs"/>
              </a:rPr>
              <a:t>. Voor ‘razenden en </a:t>
            </a:r>
            <a:r>
              <a:rPr lang="nl-NL" sz="1200" b="0" i="0" kern="1200" dirty="0" err="1">
                <a:solidFill>
                  <a:schemeClr val="tx1"/>
                </a:solidFill>
                <a:effectLst/>
                <a:latin typeface="+mn-lt"/>
                <a:ea typeface="+mn-ea"/>
                <a:cs typeface="+mn-cs"/>
              </a:rPr>
              <a:t>onzindelijken</a:t>
            </a:r>
            <a:r>
              <a:rPr lang="nl-NL" sz="1200" b="0" i="0" kern="1200" dirty="0">
                <a:solidFill>
                  <a:schemeClr val="tx1"/>
                </a:solidFill>
                <a:effectLst/>
                <a:latin typeface="+mn-lt"/>
                <a:ea typeface="+mn-ea"/>
                <a:cs typeface="+mn-cs"/>
              </a:rPr>
              <a:t>’ waren er, naast andere </a:t>
            </a:r>
            <a:r>
              <a:rPr lang="nl-NL" sz="1200" b="0" i="0" u="none" strike="noStrike" kern="1200" dirty="0">
                <a:solidFill>
                  <a:schemeClr val="tx1"/>
                </a:solidFill>
                <a:effectLst/>
                <a:latin typeface="+mn-lt"/>
                <a:ea typeface="+mn-ea"/>
                <a:cs typeface="+mn-cs"/>
                <a:hlinkClick r:id="rId7" tooltip="Fixatie (zorg)"/>
              </a:rPr>
              <a:t>vrijheidsbeperkende maatregelen</a:t>
            </a:r>
            <a:r>
              <a:rPr lang="nl-NL" sz="1200" b="0" i="0" kern="1200" dirty="0">
                <a:solidFill>
                  <a:schemeClr val="tx1"/>
                </a:solidFill>
                <a:effectLst/>
                <a:latin typeface="+mn-lt"/>
                <a:ea typeface="+mn-ea"/>
                <a:cs typeface="+mn-cs"/>
              </a:rPr>
              <a:t>, speciale ruimten waar zij tijdelijk konden worden </a:t>
            </a:r>
            <a:r>
              <a:rPr lang="nl-NL" sz="1200" b="0" i="0" u="none" strike="noStrike" kern="1200" dirty="0">
                <a:solidFill>
                  <a:schemeClr val="tx1"/>
                </a:solidFill>
                <a:effectLst/>
                <a:latin typeface="+mn-lt"/>
                <a:ea typeface="+mn-ea"/>
                <a:cs typeface="+mn-cs"/>
                <a:hlinkClick r:id="rId8" tooltip="Afzonderen in de psychiatrie"/>
              </a:rPr>
              <a:t>afgezonderd</a:t>
            </a:r>
            <a:r>
              <a:rPr lang="nl-NL" sz="1200" b="0" i="0" kern="1200" dirty="0">
                <a:solidFill>
                  <a:schemeClr val="tx1"/>
                </a:solidFill>
                <a:effectLst/>
                <a:latin typeface="+mn-lt"/>
                <a:ea typeface="+mn-ea"/>
                <a:cs typeface="+mn-cs"/>
              </a:rPr>
              <a:t>. Overigens bleven de inrichtingen wel voorzien van een degelijke omheining, opdat de patiënt niet in de verleiding zou komen om te vluchten.</a:t>
            </a:r>
            <a:r>
              <a:rPr lang="nl-NL" sz="1200" b="0" i="0" u="none" strike="noStrike" kern="1200" baseline="30000" dirty="0">
                <a:solidFill>
                  <a:schemeClr val="tx1"/>
                </a:solidFill>
                <a:effectLst/>
                <a:latin typeface="+mn-lt"/>
                <a:ea typeface="+mn-ea"/>
                <a:cs typeface="+mn-cs"/>
                <a:hlinkClick r:id="rId9"/>
              </a:rPr>
              <a:t>[1]</a:t>
            </a:r>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10</a:t>
            </a:fld>
            <a:endParaRPr lang="nl-NL"/>
          </a:p>
        </p:txBody>
      </p:sp>
    </p:spTree>
    <p:extLst>
      <p:ext uri="{BB962C8B-B14F-4D97-AF65-F5344CB8AC3E}">
        <p14:creationId xmlns:p14="http://schemas.microsoft.com/office/powerpoint/2010/main" val="259049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mens die psych. ziek was, werd gezien als patiënt met een handicap/mankement. Deze moest behandeld en genezen worden. Er werd gewerkt vanuit een medisch model. Mannen en vrouwen werden apart behandeld.</a:t>
            </a:r>
          </a:p>
          <a:p>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11</a:t>
            </a:fld>
            <a:endParaRPr lang="nl-NL"/>
          </a:p>
        </p:txBody>
      </p:sp>
    </p:spTree>
    <p:extLst>
      <p:ext uri="{BB962C8B-B14F-4D97-AF65-F5344CB8AC3E}">
        <p14:creationId xmlns:p14="http://schemas.microsoft.com/office/powerpoint/2010/main" val="421853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a:t>
            </a:r>
            <a:r>
              <a:rPr lang="nl-NL" sz="1200" b="1" i="0" kern="1200" dirty="0">
                <a:solidFill>
                  <a:schemeClr val="tx1"/>
                </a:solidFill>
                <a:effectLst/>
                <a:latin typeface="+mn-lt"/>
                <a:ea typeface="+mn-ea"/>
                <a:cs typeface="+mn-cs"/>
              </a:rPr>
              <a:t>patiënt</a:t>
            </a:r>
            <a:r>
              <a:rPr lang="nl-NL" sz="1200" b="0" i="0" kern="1200" dirty="0">
                <a:solidFill>
                  <a:schemeClr val="tx1"/>
                </a:solidFill>
                <a:effectLst/>
                <a:latin typeface="+mn-lt"/>
                <a:ea typeface="+mn-ea"/>
                <a:cs typeface="+mn-cs"/>
              </a:rPr>
              <a:t> is iemand aan wie </a:t>
            </a:r>
            <a:r>
              <a:rPr lang="nl-NL" sz="1200" b="0" i="0" u="none" strike="noStrike" kern="1200" dirty="0">
                <a:solidFill>
                  <a:schemeClr val="tx1"/>
                </a:solidFill>
                <a:effectLst/>
                <a:latin typeface="+mn-lt"/>
                <a:ea typeface="+mn-ea"/>
                <a:cs typeface="+mn-cs"/>
                <a:hlinkClick r:id="rId3" tooltip="Geneeskunde"/>
              </a:rPr>
              <a:t>medische</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4" tooltip="Paramedici"/>
              </a:rPr>
              <a:t>paramedische</a:t>
            </a:r>
            <a:r>
              <a:rPr lang="nl-NL" sz="1200" b="0" i="0" kern="1200" dirty="0">
                <a:solidFill>
                  <a:schemeClr val="tx1"/>
                </a:solidFill>
                <a:effectLst/>
                <a:latin typeface="+mn-lt"/>
                <a:ea typeface="+mn-ea"/>
                <a:cs typeface="+mn-cs"/>
              </a:rPr>
              <a:t> en/of </a:t>
            </a:r>
            <a:r>
              <a:rPr lang="nl-NL" sz="1200" b="0" i="0" u="none" strike="noStrike" kern="1200" dirty="0">
                <a:solidFill>
                  <a:schemeClr val="tx1"/>
                </a:solidFill>
                <a:effectLst/>
                <a:latin typeface="+mn-lt"/>
                <a:ea typeface="+mn-ea"/>
                <a:cs typeface="+mn-cs"/>
                <a:hlinkClick r:id="rId5" tooltip="Verpleging"/>
              </a:rPr>
              <a:t>verpleegkundige hulp</a:t>
            </a:r>
            <a:r>
              <a:rPr lang="nl-NL" sz="1200" b="0" i="0" kern="1200" dirty="0">
                <a:solidFill>
                  <a:schemeClr val="tx1"/>
                </a:solidFill>
                <a:effectLst/>
                <a:latin typeface="+mn-lt"/>
                <a:ea typeface="+mn-ea"/>
                <a:cs typeface="+mn-cs"/>
              </a:rPr>
              <a:t> wordt verleend. De patiënt is een zorgbehoevende en geniet de zorgen of het toezicht van een zorgverlener. Een patiënt is iemand met een zelfzorgtekort. Deze patiënt kan een </a:t>
            </a:r>
            <a:r>
              <a:rPr lang="nl-NL" sz="1200" b="0" i="0" u="none" strike="noStrike" kern="1200" dirty="0">
                <a:solidFill>
                  <a:schemeClr val="tx1"/>
                </a:solidFill>
                <a:effectLst/>
                <a:latin typeface="+mn-lt"/>
                <a:ea typeface="+mn-ea"/>
                <a:cs typeface="+mn-cs"/>
                <a:hlinkClick r:id="rId6" tooltip="Ziekte"/>
              </a:rPr>
              <a:t>ziekte</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7" tooltip="Aandoening"/>
              </a:rPr>
              <a:t>aandoening</a:t>
            </a:r>
            <a:r>
              <a:rPr lang="nl-NL" sz="1200" b="0" i="0" kern="1200" dirty="0">
                <a:solidFill>
                  <a:schemeClr val="tx1"/>
                </a:solidFill>
                <a:effectLst/>
                <a:latin typeface="+mn-lt"/>
                <a:ea typeface="+mn-ea"/>
                <a:cs typeface="+mn-cs"/>
              </a:rPr>
              <a:t> of </a:t>
            </a:r>
            <a:r>
              <a:rPr lang="nl-NL" sz="1200" b="0" i="0" u="none" strike="noStrike" kern="1200" dirty="0">
                <a:solidFill>
                  <a:schemeClr val="tx1"/>
                </a:solidFill>
                <a:effectLst/>
                <a:latin typeface="+mn-lt"/>
                <a:ea typeface="+mn-ea"/>
                <a:cs typeface="+mn-cs"/>
                <a:hlinkClick r:id="rId8" tooltip="Verwonding"/>
              </a:rPr>
              <a:t>letsel</a:t>
            </a:r>
            <a:r>
              <a:rPr lang="nl-NL" sz="1200" b="0" i="0" kern="1200" dirty="0">
                <a:solidFill>
                  <a:schemeClr val="tx1"/>
                </a:solidFill>
                <a:effectLst/>
                <a:latin typeface="+mn-lt"/>
                <a:ea typeface="+mn-ea"/>
                <a:cs typeface="+mn-cs"/>
              </a:rPr>
              <a:t> hebben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Indien de persoon ambulante </a:t>
            </a:r>
            <a:r>
              <a:rPr lang="nl-NL" sz="1200" b="0" i="0" u="none" strike="noStrike" kern="1200" dirty="0">
                <a:solidFill>
                  <a:schemeClr val="tx1"/>
                </a:solidFill>
                <a:effectLst/>
                <a:latin typeface="+mn-lt"/>
                <a:ea typeface="+mn-ea"/>
                <a:cs typeface="+mn-cs"/>
                <a:hlinkClick r:id="rId9" tooltip="Psychische aandoening"/>
              </a:rPr>
              <a:t>psychische hulp</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0" tooltip="Psychiatrie"/>
              </a:rPr>
              <a:t>psychiatrische zorg</a:t>
            </a:r>
            <a:r>
              <a:rPr lang="nl-NL" sz="1200" b="0" i="0" kern="1200" dirty="0">
                <a:solidFill>
                  <a:schemeClr val="tx1"/>
                </a:solidFill>
                <a:effectLst/>
                <a:latin typeface="+mn-lt"/>
                <a:ea typeface="+mn-ea"/>
                <a:cs typeface="+mn-cs"/>
              </a:rPr>
              <a:t>, of hulp van een </a:t>
            </a:r>
            <a:r>
              <a:rPr lang="nl-NL" sz="1200" b="0" i="0" u="none" strike="noStrike" kern="1200" dirty="0">
                <a:solidFill>
                  <a:schemeClr val="tx1"/>
                </a:solidFill>
                <a:effectLst/>
                <a:latin typeface="+mn-lt"/>
                <a:ea typeface="+mn-ea"/>
                <a:cs typeface="+mn-cs"/>
                <a:hlinkClick r:id="rId11" tooltip="Maatschappelijk werker"/>
              </a:rPr>
              <a:t>maatschappelijk werker</a:t>
            </a:r>
            <a:r>
              <a:rPr lang="nl-NL" sz="1200" b="0" i="0" kern="1200" dirty="0">
                <a:solidFill>
                  <a:schemeClr val="tx1"/>
                </a:solidFill>
                <a:effectLst/>
                <a:latin typeface="+mn-lt"/>
                <a:ea typeface="+mn-ea"/>
                <a:cs typeface="+mn-cs"/>
              </a:rPr>
              <a:t> krijgt, spreekt men eerder van </a:t>
            </a:r>
            <a:r>
              <a:rPr lang="nl-NL" sz="1200" b="0" i="0" u="none" strike="noStrike" kern="1200" dirty="0">
                <a:solidFill>
                  <a:schemeClr val="tx1"/>
                </a:solidFill>
                <a:effectLst/>
                <a:latin typeface="+mn-lt"/>
                <a:ea typeface="+mn-ea"/>
                <a:cs typeface="+mn-cs"/>
                <a:hlinkClick r:id="rId12" tooltip="Klant"/>
              </a:rPr>
              <a:t>cliënt</a:t>
            </a:r>
            <a:r>
              <a:rPr lang="nl-NL" sz="1200" b="0" i="0" kern="1200" dirty="0">
                <a:solidFill>
                  <a:schemeClr val="tx1"/>
                </a:solidFill>
                <a:effectLst/>
                <a:latin typeface="+mn-lt"/>
                <a:ea typeface="+mn-ea"/>
                <a:cs typeface="+mn-cs"/>
              </a:rPr>
              <a:t> dan van patiënt. In de </a:t>
            </a:r>
            <a:r>
              <a:rPr lang="nl-NL" sz="1200" b="0" i="0" u="none" strike="noStrike" kern="1200" dirty="0">
                <a:solidFill>
                  <a:schemeClr val="tx1"/>
                </a:solidFill>
                <a:effectLst/>
                <a:latin typeface="+mn-lt"/>
                <a:ea typeface="+mn-ea"/>
                <a:cs typeface="+mn-cs"/>
                <a:hlinkClick r:id="rId13" tooltip="Geestelijke gezondheidszorg"/>
              </a:rPr>
              <a:t>geestelijke gezondheidszorg</a:t>
            </a:r>
            <a:r>
              <a:rPr lang="nl-NL" sz="1200" b="0" i="0" kern="1200" dirty="0">
                <a:solidFill>
                  <a:schemeClr val="tx1"/>
                </a:solidFill>
                <a:effectLst/>
                <a:latin typeface="+mn-lt"/>
                <a:ea typeface="+mn-ea"/>
                <a:cs typeface="+mn-cs"/>
              </a:rPr>
              <a:t> is het daarnaast ook zo dat de cliënt in ieder geval een face </a:t>
            </a:r>
            <a:r>
              <a:rPr lang="nl-NL" sz="1200" b="0" i="0" kern="1200" dirty="0" err="1">
                <a:solidFill>
                  <a:schemeClr val="tx1"/>
                </a:solidFill>
                <a:effectLst/>
                <a:latin typeface="+mn-lt"/>
                <a:ea typeface="+mn-ea"/>
                <a:cs typeface="+mn-cs"/>
              </a:rPr>
              <a:t>to</a:t>
            </a:r>
            <a:r>
              <a:rPr lang="nl-NL" sz="1200" b="0" i="0" kern="1200" dirty="0">
                <a:solidFill>
                  <a:schemeClr val="tx1"/>
                </a:solidFill>
                <a:effectLst/>
                <a:latin typeface="+mn-lt"/>
                <a:ea typeface="+mn-ea"/>
                <a:cs typeface="+mn-cs"/>
              </a:rPr>
              <a:t> face-contact met een hulpverlener moet hebben gehad wil men spreken van cliënt.</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Cliënt’ zou minder stigmatiserend zijn dan ‘patiënt’ omdat de zorgvrager zo niet alleen aangesproken wordt op zijn ziekte.</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De benaming ‘patiënt:’ doet recht aan de situatie en de gevoelens van de zorgvrager: een afhankelijke positie met beperkte keuzemogelijkheden.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WAT VINDEN JULLIE?</a:t>
            </a:r>
            <a:endParaRPr lang="nl-NL" dirty="0"/>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12</a:t>
            </a:fld>
            <a:endParaRPr lang="nl-NL"/>
          </a:p>
        </p:txBody>
      </p:sp>
    </p:spTree>
    <p:extLst>
      <p:ext uri="{BB962C8B-B14F-4D97-AF65-F5344CB8AC3E}">
        <p14:creationId xmlns:p14="http://schemas.microsoft.com/office/powerpoint/2010/main" val="308653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Veranderingen in de zorg (1 jan 2015)</a:t>
            </a:r>
            <a:br>
              <a:rPr lang="nl-NL" dirty="0"/>
            </a:br>
            <a:br>
              <a:rPr lang="nl-NL" dirty="0"/>
            </a:br>
            <a:r>
              <a:rPr lang="nl-NL" dirty="0"/>
              <a:t>Jeugdwet ( jongeren tot 18 jaar, vanaf 2015 -&gt; verantwoordelijkheid van de gemeenten)</a:t>
            </a:r>
          </a:p>
          <a:p>
            <a:r>
              <a:rPr lang="nl-NL" dirty="0"/>
              <a:t>WLZ  ( wet langdurige zorg) Eerder binnen de AWBZ</a:t>
            </a:r>
          </a:p>
          <a:p>
            <a:r>
              <a:rPr lang="nl-NL" dirty="0"/>
              <a:t>WMO ( wet maatschappelijke ondersteuning, -&gt; gemeenten, welke zorg hebben deze mensen nodig?-&gt; keukentafelgesprekken) maatschappelijk doel WMO; Meedoen</a:t>
            </a:r>
          </a:p>
          <a:p>
            <a:r>
              <a:rPr lang="nl-NL" dirty="0"/>
              <a:t>Participatiewet ( mogelijkheid om nog arbeid te verrichten, verantwoordelijkheid bij de gemeenten)</a:t>
            </a:r>
          </a:p>
          <a:p>
            <a:endParaRPr lang="nl-NL" dirty="0"/>
          </a:p>
          <a:p>
            <a:r>
              <a:rPr lang="nl-NL" dirty="0"/>
              <a:t>Vanaf 2015 via de gemeenten </a:t>
            </a:r>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13</a:t>
            </a:fld>
            <a:endParaRPr lang="nl-NL"/>
          </a:p>
        </p:txBody>
      </p:sp>
    </p:spTree>
    <p:extLst>
      <p:ext uri="{BB962C8B-B14F-4D97-AF65-F5344CB8AC3E}">
        <p14:creationId xmlns:p14="http://schemas.microsoft.com/office/powerpoint/2010/main" val="412312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Voorbeeld casus ( onverstandige, gevaarlijke keuzes, waardoor client baan, relatie of zelfs leven op het spel zet.</a:t>
            </a:r>
            <a:br>
              <a:rPr lang="nl-NL" dirty="0"/>
            </a:br>
            <a:r>
              <a:rPr lang="nl-NL" dirty="0"/>
              <a:t>Mike 24 </a:t>
            </a:r>
            <a:r>
              <a:rPr lang="nl-NL" dirty="0" err="1"/>
              <a:t>jr</a:t>
            </a:r>
            <a:r>
              <a:rPr lang="nl-NL" dirty="0"/>
              <a:t>, LVB en net verhuisd. Mike werkt in een supermarkt, komt vaak te laat en dreigt daardoor zijn baan te verliezen, gevolg; kan zijn huur niet meer betalen. Mike wil niet meer naar een instelling.</a:t>
            </a:r>
          </a:p>
          <a:p>
            <a:pPr marL="171450" indent="-171450">
              <a:buFont typeface="Arial" panose="020B0604020202020204" pitchFamily="34" charset="0"/>
              <a:buChar char="•"/>
            </a:pPr>
            <a:r>
              <a:rPr lang="nl-NL" dirty="0"/>
              <a:t>Werken vanuit zelfregie; client ruimte geven om zelf richting te geven aan zijn leven. ( eigenaarschap, motivatie, eigen kracht, contacten)</a:t>
            </a:r>
          </a:p>
        </p:txBody>
      </p:sp>
      <p:sp>
        <p:nvSpPr>
          <p:cNvPr id="4" name="Tijdelijke aanduiding voor dianummer 3"/>
          <p:cNvSpPr>
            <a:spLocks noGrp="1"/>
          </p:cNvSpPr>
          <p:nvPr>
            <p:ph type="sldNum" sz="quarter" idx="5"/>
          </p:nvPr>
        </p:nvSpPr>
        <p:spPr/>
        <p:txBody>
          <a:bodyPr/>
          <a:lstStyle/>
          <a:p>
            <a:fld id="{941FA63A-8BC6-43FF-A258-363E156BB398}" type="slidenum">
              <a:rPr lang="nl-NL" smtClean="0"/>
              <a:t>14</a:t>
            </a:fld>
            <a:endParaRPr lang="nl-NL"/>
          </a:p>
        </p:txBody>
      </p:sp>
    </p:spTree>
    <p:extLst>
      <p:ext uri="{BB962C8B-B14F-4D97-AF65-F5344CB8AC3E}">
        <p14:creationId xmlns:p14="http://schemas.microsoft.com/office/powerpoint/2010/main" val="238457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1/19/2020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LqCDHLpdXw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2D7AC50-973F-4599-8CF0-DF5958BF3256}"/>
              </a:ext>
            </a:extLst>
          </p:cNvPr>
          <p:cNvSpPr>
            <a:spLocks noGrp="1"/>
          </p:cNvSpPr>
          <p:nvPr>
            <p:ph type="ctrTitle"/>
          </p:nvPr>
        </p:nvSpPr>
        <p:spPr>
          <a:xfrm>
            <a:off x="1703295" y="1083732"/>
            <a:ext cx="5509628" cy="4690534"/>
          </a:xfrm>
        </p:spPr>
        <p:txBody>
          <a:bodyPr anchor="ctr">
            <a:normAutofit/>
          </a:bodyPr>
          <a:lstStyle/>
          <a:p>
            <a:pPr algn="r"/>
            <a:r>
              <a:rPr lang="nl-NL" sz="5000" dirty="0">
                <a:solidFill>
                  <a:schemeClr val="tx1">
                    <a:lumMod val="75000"/>
                    <a:lumOff val="25000"/>
                  </a:schemeClr>
                </a:solidFill>
              </a:rPr>
              <a:t>Gedragsproblemen en stoornissen</a:t>
            </a:r>
          </a:p>
        </p:txBody>
      </p:sp>
      <p:sp>
        <p:nvSpPr>
          <p:cNvPr id="3" name="Ondertitel 2">
            <a:extLst>
              <a:ext uri="{FF2B5EF4-FFF2-40B4-BE49-F238E27FC236}">
                <a16:creationId xmlns:a16="http://schemas.microsoft.com/office/drawing/2014/main" id="{CE8D1ADA-020A-47D6-90AB-9EFB2BF3769C}"/>
              </a:ext>
            </a:extLst>
          </p:cNvPr>
          <p:cNvSpPr>
            <a:spLocks noGrp="1"/>
          </p:cNvSpPr>
          <p:nvPr>
            <p:ph type="subTitle" idx="1"/>
          </p:nvPr>
        </p:nvSpPr>
        <p:spPr>
          <a:xfrm>
            <a:off x="7856389" y="1083732"/>
            <a:ext cx="3507654" cy="4690534"/>
          </a:xfrm>
        </p:spPr>
        <p:txBody>
          <a:bodyPr anchor="ctr">
            <a:normAutofit/>
          </a:bodyPr>
          <a:lstStyle/>
          <a:p>
            <a:r>
              <a:rPr lang="nl-NL" sz="2800">
                <a:solidFill>
                  <a:schemeClr val="tx1">
                    <a:lumMod val="75000"/>
                    <a:lumOff val="25000"/>
                  </a:schemeClr>
                </a:solidFill>
              </a:rPr>
              <a:t>Les 2 </a:t>
            </a:r>
          </a:p>
        </p:txBody>
      </p:sp>
      <p:sp>
        <p:nvSpPr>
          <p:cNvPr id="10" name="Rectangle 9">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7B52764-B3B8-4C23-A486-4F1FD38749B4}"/>
              </a:ext>
            </a:extLst>
          </p:cNvPr>
          <p:cNvSpPr>
            <a:spLocks noGrp="1"/>
          </p:cNvSpPr>
          <p:nvPr>
            <p:ph type="title"/>
          </p:nvPr>
        </p:nvSpPr>
        <p:spPr>
          <a:xfrm>
            <a:off x="252919" y="1123837"/>
            <a:ext cx="2947482" cy="1038177"/>
          </a:xfrm>
        </p:spPr>
        <p:txBody>
          <a:bodyPr anchor="b">
            <a:normAutofit/>
          </a:bodyPr>
          <a:lstStyle/>
          <a:p>
            <a:pPr algn="ctr"/>
            <a:r>
              <a:rPr lang="nl-NL" sz="2400" dirty="0"/>
              <a:t>1841 Krankzinnigenwet</a:t>
            </a:r>
          </a:p>
        </p:txBody>
      </p:sp>
      <p:sp>
        <p:nvSpPr>
          <p:cNvPr id="9" name="Content Placeholder 8">
            <a:extLst>
              <a:ext uri="{FF2B5EF4-FFF2-40B4-BE49-F238E27FC236}">
                <a16:creationId xmlns:a16="http://schemas.microsoft.com/office/drawing/2014/main" id="{85CEB5B2-9B99-4F41-9855-FCF145E24EFD}"/>
              </a:ext>
            </a:extLst>
          </p:cNvPr>
          <p:cNvSpPr>
            <a:spLocks noGrp="1"/>
          </p:cNvSpPr>
          <p:nvPr>
            <p:ph idx="1"/>
          </p:nvPr>
        </p:nvSpPr>
        <p:spPr>
          <a:xfrm>
            <a:off x="252920" y="2162014"/>
            <a:ext cx="2947482" cy="3744264"/>
          </a:xfrm>
        </p:spPr>
        <p:txBody>
          <a:bodyPr anchor="t">
            <a:normAutofit/>
          </a:bodyPr>
          <a:lstStyle/>
          <a:p>
            <a:endParaRPr lang="en-US" sz="1600">
              <a:solidFill>
                <a:srgbClr val="FFFFFF"/>
              </a:solidFill>
            </a:endParaRPr>
          </a:p>
        </p:txBody>
      </p:sp>
      <p:pic>
        <p:nvPicPr>
          <p:cNvPr id="5" name="Tijdelijke aanduiding voor inhoud 4">
            <a:extLst>
              <a:ext uri="{FF2B5EF4-FFF2-40B4-BE49-F238E27FC236}">
                <a16:creationId xmlns:a16="http://schemas.microsoft.com/office/drawing/2014/main" id="{7816F61C-CB88-473A-AD74-BFB27224341B}"/>
              </a:ext>
            </a:extLst>
          </p:cNvPr>
          <p:cNvPicPr>
            <a:picLocks noChangeAspect="1"/>
          </p:cNvPicPr>
          <p:nvPr/>
        </p:nvPicPr>
        <p:blipFill>
          <a:blip r:embed="rId3"/>
          <a:stretch>
            <a:fillRect/>
          </a:stretch>
        </p:blipFill>
        <p:spPr>
          <a:xfrm>
            <a:off x="4242452" y="748145"/>
            <a:ext cx="7126328" cy="5344746"/>
          </a:xfrm>
          <a:prstGeom prst="rect">
            <a:avLst/>
          </a:prstGeom>
        </p:spPr>
      </p:pic>
      <p:sp>
        <p:nvSpPr>
          <p:cNvPr id="16" name="Rectangle 15">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138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68D84-01A2-418F-9F44-31FD0DAF0722}"/>
              </a:ext>
            </a:extLst>
          </p:cNvPr>
          <p:cNvSpPr>
            <a:spLocks noGrp="1"/>
          </p:cNvSpPr>
          <p:nvPr>
            <p:ph type="title"/>
          </p:nvPr>
        </p:nvSpPr>
        <p:spPr/>
        <p:txBody>
          <a:bodyPr/>
          <a:lstStyle/>
          <a:p>
            <a:pPr algn="ctr"/>
            <a:r>
              <a:rPr lang="nl-NL" dirty="0"/>
              <a:t>20</a:t>
            </a:r>
            <a:r>
              <a:rPr lang="nl-NL" baseline="30000" dirty="0"/>
              <a:t>e</a:t>
            </a:r>
            <a:r>
              <a:rPr lang="nl-NL" dirty="0"/>
              <a:t> eeuw Psychiatrische ziekenhuizen</a:t>
            </a:r>
          </a:p>
        </p:txBody>
      </p:sp>
      <p:sp>
        <p:nvSpPr>
          <p:cNvPr id="3" name="Tijdelijke aanduiding voor inhoud 2">
            <a:extLst>
              <a:ext uri="{FF2B5EF4-FFF2-40B4-BE49-F238E27FC236}">
                <a16:creationId xmlns:a16="http://schemas.microsoft.com/office/drawing/2014/main" id="{BEC87A60-4E7B-45C6-B0BA-D9058B2BCECB}"/>
              </a:ext>
            </a:extLst>
          </p:cNvPr>
          <p:cNvSpPr>
            <a:spLocks noGrp="1"/>
          </p:cNvSpPr>
          <p:nvPr>
            <p:ph idx="1"/>
          </p:nvPr>
        </p:nvSpPr>
        <p:spPr/>
        <p:txBody>
          <a:bodyPr/>
          <a:lstStyle/>
          <a:p>
            <a:r>
              <a:rPr lang="nl-NL" dirty="0"/>
              <a:t>Vanaf 1800 werden psychisch gestoorden meer als individu gezien, als iemand die respect en een goede begeleiding verdiende.</a:t>
            </a:r>
          </a:p>
        </p:txBody>
      </p:sp>
    </p:spTree>
    <p:extLst>
      <p:ext uri="{BB962C8B-B14F-4D97-AF65-F5344CB8AC3E}">
        <p14:creationId xmlns:p14="http://schemas.microsoft.com/office/powerpoint/2010/main" val="364279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9F6861A-4525-400E-801C-A93B3B3BBCD9}"/>
              </a:ext>
            </a:extLst>
          </p:cNvPr>
          <p:cNvSpPr>
            <a:spLocks noGrp="1"/>
          </p:cNvSpPr>
          <p:nvPr>
            <p:ph type="title"/>
          </p:nvPr>
        </p:nvSpPr>
        <p:spPr>
          <a:xfrm>
            <a:off x="289248" y="1123837"/>
            <a:ext cx="4998963" cy="1255469"/>
          </a:xfrm>
        </p:spPr>
        <p:txBody>
          <a:bodyPr>
            <a:normAutofit/>
          </a:bodyPr>
          <a:lstStyle/>
          <a:p>
            <a:r>
              <a:rPr lang="nl-NL" dirty="0"/>
              <a:t>Van patiënt naar cliënt</a:t>
            </a:r>
          </a:p>
        </p:txBody>
      </p:sp>
      <p:sp>
        <p:nvSpPr>
          <p:cNvPr id="3" name="Tijdelijke aanduiding voor inhoud 2">
            <a:extLst>
              <a:ext uri="{FF2B5EF4-FFF2-40B4-BE49-F238E27FC236}">
                <a16:creationId xmlns:a16="http://schemas.microsoft.com/office/drawing/2014/main" id="{1DB197DD-6CE8-42EA-9E59-D1C206554866}"/>
              </a:ext>
            </a:extLst>
          </p:cNvPr>
          <p:cNvSpPr>
            <a:spLocks noGrp="1"/>
          </p:cNvSpPr>
          <p:nvPr>
            <p:ph idx="1"/>
          </p:nvPr>
        </p:nvSpPr>
        <p:spPr>
          <a:xfrm>
            <a:off x="289249" y="2510395"/>
            <a:ext cx="4998962" cy="3274586"/>
          </a:xfrm>
        </p:spPr>
        <p:txBody>
          <a:bodyPr anchor="t">
            <a:normAutofit/>
          </a:bodyPr>
          <a:lstStyle/>
          <a:p>
            <a:r>
              <a:rPr lang="nl-NL" dirty="0">
                <a:solidFill>
                  <a:srgbClr val="FFFFFF"/>
                </a:solidFill>
              </a:rPr>
              <a:t>De behandeling als patiënt verdween en de mens met psych. klacht wordt gezien als cliënt. Deze kan met begeleiding en behandeling aan zichzelf werken.</a:t>
            </a:r>
          </a:p>
          <a:p>
            <a:endParaRPr lang="nl-NL" dirty="0">
              <a:solidFill>
                <a:srgbClr val="FFFFFF"/>
              </a:solidFill>
            </a:endParaRPr>
          </a:p>
        </p:txBody>
      </p:sp>
      <p:pic>
        <p:nvPicPr>
          <p:cNvPr id="1026" name="Picture 2" descr="Aanspreektermen in de zorg">
            <a:extLst>
              <a:ext uri="{FF2B5EF4-FFF2-40B4-BE49-F238E27FC236}">
                <a16:creationId xmlns:a16="http://schemas.microsoft.com/office/drawing/2014/main" id="{37C3D16F-1F40-4962-A406-340C41297B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2890" y="1035728"/>
            <a:ext cx="5238340" cy="476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0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Transitie van de zorg </a:t>
            </a:r>
          </a:p>
        </p:txBody>
      </p:sp>
      <p:sp>
        <p:nvSpPr>
          <p:cNvPr id="3" name="Tijdelijke aanduiding voor inhoud 2"/>
          <p:cNvSpPr>
            <a:spLocks noGrp="1"/>
          </p:cNvSpPr>
          <p:nvPr>
            <p:ph idx="1"/>
          </p:nvPr>
        </p:nvSpPr>
        <p:spPr/>
        <p:txBody>
          <a:bodyPr/>
          <a:lstStyle/>
          <a:p>
            <a:pPr marL="0" indent="0">
              <a:buNone/>
            </a:pPr>
            <a:endParaRPr lang="nl-NL" dirty="0"/>
          </a:p>
          <a:p>
            <a:r>
              <a:rPr lang="nl-NL" dirty="0">
                <a:hlinkClick r:id="rId3"/>
              </a:rPr>
              <a:t>https://youtu.be/LqCDHLpdXwk</a:t>
            </a:r>
            <a:endParaRPr lang="nl-NL" dirty="0"/>
          </a:p>
          <a:p>
            <a:pPr marL="0" indent="0">
              <a:buNone/>
            </a:pPr>
            <a:endParaRPr lang="nl-NL" dirty="0"/>
          </a:p>
          <a:p>
            <a:r>
              <a:rPr lang="nl-NL" dirty="0"/>
              <a:t>https://youtu.be/l-CK6Hd1rLE</a:t>
            </a:r>
          </a:p>
        </p:txBody>
      </p:sp>
    </p:spTree>
    <p:extLst>
      <p:ext uri="{BB962C8B-B14F-4D97-AF65-F5344CB8AC3E}">
        <p14:creationId xmlns:p14="http://schemas.microsoft.com/office/powerpoint/2010/main" val="84520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5A8E4A-DEC2-4BBF-B63F-CBA283D7F6BD}"/>
              </a:ext>
            </a:extLst>
          </p:cNvPr>
          <p:cNvSpPr>
            <a:spLocks noGrp="1"/>
          </p:cNvSpPr>
          <p:nvPr>
            <p:ph type="title"/>
          </p:nvPr>
        </p:nvSpPr>
        <p:spPr>
          <a:xfrm>
            <a:off x="289248" y="1123837"/>
            <a:ext cx="6451110" cy="1255469"/>
          </a:xfrm>
        </p:spPr>
        <p:txBody>
          <a:bodyPr>
            <a:normAutofit/>
          </a:bodyPr>
          <a:lstStyle/>
          <a:p>
            <a:r>
              <a:rPr lang="nl-NL" dirty="0"/>
              <a:t>Welzijn nieuwe stijl</a:t>
            </a:r>
          </a:p>
        </p:txBody>
      </p:sp>
      <p:sp>
        <p:nvSpPr>
          <p:cNvPr id="12" name="Tijdelijke aanduiding voor inhoud 11">
            <a:extLst>
              <a:ext uri="{FF2B5EF4-FFF2-40B4-BE49-F238E27FC236}">
                <a16:creationId xmlns:a16="http://schemas.microsoft.com/office/drawing/2014/main" id="{E87561C0-E1EB-4204-94B1-7E2216B15705}"/>
              </a:ext>
            </a:extLst>
          </p:cNvPr>
          <p:cNvSpPr>
            <a:spLocks noGrp="1"/>
          </p:cNvSpPr>
          <p:nvPr>
            <p:ph idx="1"/>
          </p:nvPr>
        </p:nvSpPr>
        <p:spPr>
          <a:xfrm>
            <a:off x="289248" y="2510395"/>
            <a:ext cx="6451109" cy="3274586"/>
          </a:xfrm>
        </p:spPr>
        <p:txBody>
          <a:bodyPr anchor="t">
            <a:normAutofit/>
          </a:bodyPr>
          <a:lstStyle/>
          <a:p>
            <a:r>
              <a:rPr lang="nl-NL" dirty="0">
                <a:solidFill>
                  <a:srgbClr val="00B0F0"/>
                </a:solidFill>
              </a:rPr>
              <a:t>https://youtu.be/cYR6odeu7VA</a:t>
            </a:r>
          </a:p>
        </p:txBody>
      </p:sp>
      <p:pic>
        <p:nvPicPr>
          <p:cNvPr id="16" name="Graphic 15">
            <a:extLst>
              <a:ext uri="{FF2B5EF4-FFF2-40B4-BE49-F238E27FC236}">
                <a16:creationId xmlns:a16="http://schemas.microsoft.com/office/drawing/2014/main" id="{D70EE2F8-5945-4E4C-8526-C4BBD5BCF8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1729" y="759599"/>
            <a:ext cx="2584892" cy="2584892"/>
          </a:xfrm>
          <a:prstGeom prst="rect">
            <a:avLst/>
          </a:prstGeom>
        </p:spPr>
      </p:pic>
      <p:pic>
        <p:nvPicPr>
          <p:cNvPr id="4" name="Afbeelding 3">
            <a:extLst>
              <a:ext uri="{FF2B5EF4-FFF2-40B4-BE49-F238E27FC236}">
                <a16:creationId xmlns:a16="http://schemas.microsoft.com/office/drawing/2014/main" id="{987715E6-4907-47BB-9906-CF57C7DC6773}"/>
              </a:ext>
            </a:extLst>
          </p:cNvPr>
          <p:cNvPicPr>
            <a:picLocks noChangeAspect="1"/>
          </p:cNvPicPr>
          <p:nvPr/>
        </p:nvPicPr>
        <p:blipFill>
          <a:blip r:embed="rId5"/>
          <a:stretch>
            <a:fillRect/>
          </a:stretch>
        </p:blipFill>
        <p:spPr>
          <a:xfrm>
            <a:off x="7052486" y="3344491"/>
            <a:ext cx="4831747" cy="3623811"/>
          </a:xfrm>
          <a:prstGeom prst="rect">
            <a:avLst/>
          </a:prstGeom>
        </p:spPr>
      </p:pic>
      <p:sp>
        <p:nvSpPr>
          <p:cNvPr id="25" name="Rectangle 24">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223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Koppeling stage</a:t>
            </a:r>
          </a:p>
        </p:txBody>
      </p:sp>
      <p:sp>
        <p:nvSpPr>
          <p:cNvPr id="3" name="Tijdelijke aanduiding voor inhoud 2"/>
          <p:cNvSpPr>
            <a:spLocks noGrp="1"/>
          </p:cNvSpPr>
          <p:nvPr>
            <p:ph idx="1"/>
          </p:nvPr>
        </p:nvSpPr>
        <p:spPr/>
        <p:txBody>
          <a:bodyPr/>
          <a:lstStyle/>
          <a:p>
            <a:r>
              <a:rPr lang="nl-NL" dirty="0"/>
              <a:t>Welzijn nieuwe stijl</a:t>
            </a:r>
          </a:p>
          <a:p>
            <a:r>
              <a:rPr lang="nl-NL" dirty="0"/>
              <a:t>Draagkracht /draaglast</a:t>
            </a:r>
          </a:p>
          <a:p>
            <a:pPr marL="0" indent="0">
              <a:buNone/>
            </a:pPr>
            <a:endParaRPr lang="nl-NL" dirty="0"/>
          </a:p>
        </p:txBody>
      </p:sp>
    </p:spTree>
    <p:extLst>
      <p:ext uri="{BB962C8B-B14F-4D97-AF65-F5344CB8AC3E}">
        <p14:creationId xmlns:p14="http://schemas.microsoft.com/office/powerpoint/2010/main" val="256977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Rectangle 7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0" name="Rectangle 7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el 3">
            <a:extLst>
              <a:ext uri="{FF2B5EF4-FFF2-40B4-BE49-F238E27FC236}">
                <a16:creationId xmlns:a16="http://schemas.microsoft.com/office/drawing/2014/main" id="{54A6EFDE-9B1B-4889-92A7-E69E8E2DC377}"/>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sz="3600" dirty="0" err="1"/>
              <a:t>Programma</a:t>
            </a:r>
            <a:endParaRPr lang="en-US" sz="3600" dirty="0"/>
          </a:p>
        </p:txBody>
      </p:sp>
      <p:sp>
        <p:nvSpPr>
          <p:cNvPr id="6" name="Tijdelijke aanduiding voor tekst 5">
            <a:extLst>
              <a:ext uri="{FF2B5EF4-FFF2-40B4-BE49-F238E27FC236}">
                <a16:creationId xmlns:a16="http://schemas.microsoft.com/office/drawing/2014/main" id="{9E85956C-CB5D-46DD-9281-7C648D14DE5B}"/>
              </a:ext>
            </a:extLst>
          </p:cNvPr>
          <p:cNvSpPr>
            <a:spLocks noGrp="1"/>
          </p:cNvSpPr>
          <p:nvPr>
            <p:ph type="body" sz="half" idx="2"/>
          </p:nvPr>
        </p:nvSpPr>
        <p:spPr>
          <a:xfrm>
            <a:off x="289248" y="2510395"/>
            <a:ext cx="6451109" cy="3274586"/>
          </a:xfrm>
        </p:spPr>
        <p:txBody>
          <a:bodyPr vert="horz" lIns="91440" tIns="45720" rIns="91440" bIns="45720" rtlCol="0" anchor="t">
            <a:normAutofit/>
          </a:bodyPr>
          <a:lstStyle/>
          <a:p>
            <a:pPr marL="285750" indent="-182880">
              <a:lnSpc>
                <a:spcPct val="90000"/>
              </a:lnSpc>
              <a:buFont typeface="Wingdings 2" pitchFamily="18" charset="2"/>
              <a:buChar char=""/>
            </a:pPr>
            <a:r>
              <a:rPr lang="en-US" sz="2000" dirty="0" err="1"/>
              <a:t>Herhaling</a:t>
            </a:r>
            <a:r>
              <a:rPr lang="en-US" sz="2000" dirty="0"/>
              <a:t> </a:t>
            </a:r>
            <a:r>
              <a:rPr lang="en-US" sz="2000" dirty="0" err="1"/>
              <a:t>vorige</a:t>
            </a:r>
            <a:r>
              <a:rPr lang="en-US" sz="2000" dirty="0"/>
              <a:t> week</a:t>
            </a:r>
          </a:p>
          <a:p>
            <a:pPr marL="285750" indent="-182880">
              <a:lnSpc>
                <a:spcPct val="90000"/>
              </a:lnSpc>
              <a:buFont typeface="Wingdings 2" pitchFamily="18" charset="2"/>
              <a:buChar char=""/>
            </a:pPr>
            <a:r>
              <a:rPr lang="en-US" sz="2000" dirty="0" err="1"/>
              <a:t>Groepen</a:t>
            </a:r>
            <a:r>
              <a:rPr lang="en-US" sz="2000" dirty="0"/>
              <a:t>/</a:t>
            </a:r>
            <a:r>
              <a:rPr lang="en-US" sz="2000" dirty="0" err="1"/>
              <a:t>onderwerpen</a:t>
            </a:r>
            <a:r>
              <a:rPr lang="en-US" sz="2000" dirty="0"/>
              <a:t> </a:t>
            </a:r>
            <a:r>
              <a:rPr lang="en-US" sz="2000" dirty="0" err="1"/>
              <a:t>eindopdracht</a:t>
            </a:r>
            <a:endParaRPr lang="en-US" sz="2000" dirty="0"/>
          </a:p>
          <a:p>
            <a:pPr marL="285750" indent="-182880">
              <a:lnSpc>
                <a:spcPct val="90000"/>
              </a:lnSpc>
              <a:buFont typeface="Wingdings 2" pitchFamily="18" charset="2"/>
              <a:buChar char=""/>
            </a:pPr>
            <a:r>
              <a:rPr lang="en-US" sz="2000" dirty="0" err="1"/>
              <a:t>Afwijkend</a:t>
            </a:r>
            <a:r>
              <a:rPr lang="en-US" sz="2000" dirty="0"/>
              <a:t> </a:t>
            </a:r>
            <a:r>
              <a:rPr lang="en-US" sz="2000" dirty="0" err="1"/>
              <a:t>gedrag</a:t>
            </a:r>
            <a:r>
              <a:rPr lang="en-US" sz="2000" dirty="0"/>
              <a:t> in de </a:t>
            </a:r>
            <a:r>
              <a:rPr lang="en-US" sz="2000" dirty="0" err="1"/>
              <a:t>geschiedenis</a:t>
            </a:r>
            <a:endParaRPr lang="en-US" sz="2000" dirty="0"/>
          </a:p>
          <a:p>
            <a:pPr marL="285750" indent="-182880">
              <a:lnSpc>
                <a:spcPct val="90000"/>
              </a:lnSpc>
              <a:buFont typeface="Wingdings 2" pitchFamily="18" charset="2"/>
              <a:buChar char=""/>
            </a:pPr>
            <a:r>
              <a:rPr lang="en-US" sz="2000" dirty="0" err="1"/>
              <a:t>Visies</a:t>
            </a:r>
            <a:r>
              <a:rPr lang="en-US" sz="2000" dirty="0"/>
              <a:t> op </a:t>
            </a:r>
            <a:r>
              <a:rPr lang="en-US" sz="2000" dirty="0" err="1"/>
              <a:t>oorzaak</a:t>
            </a:r>
            <a:r>
              <a:rPr lang="en-US" sz="2000" dirty="0"/>
              <a:t> </a:t>
            </a:r>
            <a:r>
              <a:rPr lang="en-US" sz="2000" dirty="0" err="1"/>
              <a:t>en</a:t>
            </a:r>
            <a:r>
              <a:rPr lang="en-US" sz="2000" dirty="0"/>
              <a:t> </a:t>
            </a:r>
            <a:r>
              <a:rPr lang="en-US" sz="2000" dirty="0" err="1"/>
              <a:t>gevolg</a:t>
            </a:r>
            <a:endParaRPr lang="en-US" sz="2000" dirty="0"/>
          </a:p>
          <a:p>
            <a:pPr marL="285750" indent="-182880">
              <a:lnSpc>
                <a:spcPct val="90000"/>
              </a:lnSpc>
              <a:buFont typeface="Wingdings 2" pitchFamily="18" charset="2"/>
              <a:buChar char=""/>
            </a:pPr>
            <a:r>
              <a:rPr lang="en-US" sz="2000" dirty="0" err="1"/>
              <a:t>Hulpverleners</a:t>
            </a:r>
            <a:endParaRPr lang="en-US" sz="2000" dirty="0"/>
          </a:p>
        </p:txBody>
      </p:sp>
      <p:pic>
        <p:nvPicPr>
          <p:cNvPr id="1026" name="Picture 2" descr="Afbeeldingsresultaat voor gedragsstoornissen">
            <a:extLst>
              <a:ext uri="{FF2B5EF4-FFF2-40B4-BE49-F238E27FC236}">
                <a16:creationId xmlns:a16="http://schemas.microsoft.com/office/drawing/2014/main" id="{76406C8F-FB53-412B-BFD6-2FE598407B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2944" y="1459569"/>
            <a:ext cx="3778286" cy="392941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149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A797294-FFA0-4DCA-A8ED-4B96B919C232}"/>
              </a:ext>
            </a:extLst>
          </p:cNvPr>
          <p:cNvSpPr>
            <a:spLocks noGrp="1"/>
          </p:cNvSpPr>
          <p:nvPr>
            <p:ph type="title"/>
          </p:nvPr>
        </p:nvSpPr>
        <p:spPr>
          <a:xfrm>
            <a:off x="289248" y="1123837"/>
            <a:ext cx="4998963" cy="1255469"/>
          </a:xfrm>
        </p:spPr>
        <p:txBody>
          <a:bodyPr vert="horz" lIns="91440" tIns="45720" rIns="91440" bIns="45720" rtlCol="0" anchor="ctr">
            <a:normAutofit/>
          </a:bodyPr>
          <a:lstStyle/>
          <a:p>
            <a:r>
              <a:rPr lang="en-US" sz="3600" dirty="0" err="1"/>
              <a:t>Vorige</a:t>
            </a:r>
            <a:r>
              <a:rPr lang="en-US" sz="3600" dirty="0"/>
              <a:t> week</a:t>
            </a:r>
          </a:p>
        </p:txBody>
      </p:sp>
      <p:sp>
        <p:nvSpPr>
          <p:cNvPr id="4" name="Tijdelijke aanduiding voor tekst 3">
            <a:extLst>
              <a:ext uri="{FF2B5EF4-FFF2-40B4-BE49-F238E27FC236}">
                <a16:creationId xmlns:a16="http://schemas.microsoft.com/office/drawing/2014/main" id="{5DA4ACEE-EAA3-44A7-A107-1A24C9DAB365}"/>
              </a:ext>
            </a:extLst>
          </p:cNvPr>
          <p:cNvSpPr>
            <a:spLocks noGrp="1"/>
          </p:cNvSpPr>
          <p:nvPr>
            <p:ph type="body" sz="half" idx="2"/>
          </p:nvPr>
        </p:nvSpPr>
        <p:spPr>
          <a:xfrm>
            <a:off x="289249" y="2510395"/>
            <a:ext cx="4998962" cy="3274586"/>
          </a:xfrm>
        </p:spPr>
        <p:txBody>
          <a:bodyPr vert="horz" lIns="91440" tIns="45720" rIns="91440" bIns="45720" rtlCol="0" anchor="t">
            <a:normAutofit/>
          </a:bodyPr>
          <a:lstStyle/>
          <a:p>
            <a:pPr indent="-182880">
              <a:lnSpc>
                <a:spcPct val="90000"/>
              </a:lnSpc>
              <a:buFont typeface="Wingdings 2" pitchFamily="18" charset="2"/>
              <a:buChar char=""/>
            </a:pPr>
            <a:r>
              <a:rPr lang="en-US" sz="2000" dirty="0" err="1"/>
              <a:t>Draagkracht</a:t>
            </a:r>
            <a:r>
              <a:rPr lang="en-US" sz="2000" dirty="0"/>
              <a:t> &amp; </a:t>
            </a:r>
            <a:r>
              <a:rPr lang="en-US" sz="2000" dirty="0" err="1"/>
              <a:t>Draaglast</a:t>
            </a:r>
            <a:endParaRPr lang="en-US" sz="2000" dirty="0"/>
          </a:p>
          <a:p>
            <a:pPr marL="285750" indent="-182880">
              <a:lnSpc>
                <a:spcPct val="90000"/>
              </a:lnSpc>
              <a:buFont typeface="Wingdings 2" pitchFamily="18" charset="2"/>
              <a:buChar char=""/>
            </a:pPr>
            <a:endParaRPr lang="en-US" sz="2000" dirty="0"/>
          </a:p>
          <a:p>
            <a:pPr indent="-182880">
              <a:lnSpc>
                <a:spcPct val="90000"/>
              </a:lnSpc>
              <a:buFont typeface="Wingdings 2" pitchFamily="18" charset="2"/>
              <a:buChar char=""/>
            </a:pPr>
            <a:r>
              <a:rPr lang="en-US" sz="2000" dirty="0"/>
              <a:t>Coping</a:t>
            </a:r>
          </a:p>
          <a:p>
            <a:pPr marL="285750" indent="-182880">
              <a:lnSpc>
                <a:spcPct val="90000"/>
              </a:lnSpc>
              <a:buFont typeface="Wingdings 2" pitchFamily="18" charset="2"/>
              <a:buChar char=""/>
            </a:pPr>
            <a:r>
              <a:rPr lang="en-US" sz="2000" dirty="0" err="1"/>
              <a:t>Probleemgericht</a:t>
            </a:r>
            <a:endParaRPr lang="en-US" sz="2000" dirty="0"/>
          </a:p>
          <a:p>
            <a:pPr marL="285750" indent="-182880">
              <a:lnSpc>
                <a:spcPct val="90000"/>
              </a:lnSpc>
              <a:buFont typeface="Wingdings 2" pitchFamily="18" charset="2"/>
              <a:buChar char=""/>
            </a:pPr>
            <a:r>
              <a:rPr lang="en-US" sz="2000" dirty="0" err="1"/>
              <a:t>Emotiegericht</a:t>
            </a:r>
            <a:endParaRPr lang="en-US" sz="2000" dirty="0"/>
          </a:p>
          <a:p>
            <a:pPr marL="285750" indent="-182880">
              <a:lnSpc>
                <a:spcPct val="90000"/>
              </a:lnSpc>
              <a:buFont typeface="Wingdings 2" pitchFamily="18" charset="2"/>
              <a:buChar char=""/>
            </a:pPr>
            <a:endParaRPr lang="en-US" sz="2000" dirty="0"/>
          </a:p>
          <a:p>
            <a:pPr indent="-182880">
              <a:lnSpc>
                <a:spcPct val="90000"/>
              </a:lnSpc>
              <a:buFont typeface="Wingdings 2" pitchFamily="18" charset="2"/>
              <a:buChar char=""/>
            </a:pPr>
            <a:r>
              <a:rPr lang="en-US" sz="2000" dirty="0" err="1"/>
              <a:t>Afwijkend</a:t>
            </a:r>
            <a:r>
              <a:rPr lang="en-US" sz="2000" dirty="0"/>
              <a:t> </a:t>
            </a:r>
            <a:r>
              <a:rPr lang="en-US" sz="2000" dirty="0" err="1"/>
              <a:t>gedrag</a:t>
            </a:r>
            <a:endParaRPr lang="en-US" sz="2000" dirty="0"/>
          </a:p>
        </p:txBody>
      </p:sp>
      <p:pic>
        <p:nvPicPr>
          <p:cNvPr id="5" name="Picture 2" descr="Gerelateerde afbeelding">
            <a:extLst>
              <a:ext uri="{FF2B5EF4-FFF2-40B4-BE49-F238E27FC236}">
                <a16:creationId xmlns:a16="http://schemas.microsoft.com/office/drawing/2014/main" id="{0D71E78E-7538-4E9F-B229-9D017E3EE4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2890" y="1454795"/>
            <a:ext cx="5238340" cy="392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7C8230-93B8-4BD9-9399-720D1CBEF4F4}"/>
              </a:ext>
            </a:extLst>
          </p:cNvPr>
          <p:cNvSpPr>
            <a:spLocks noGrp="1"/>
          </p:cNvSpPr>
          <p:nvPr>
            <p:ph type="title"/>
          </p:nvPr>
        </p:nvSpPr>
        <p:spPr>
          <a:xfrm>
            <a:off x="252919" y="1123837"/>
            <a:ext cx="2947482" cy="4601183"/>
          </a:xfrm>
        </p:spPr>
        <p:txBody>
          <a:bodyPr>
            <a:normAutofit/>
          </a:bodyPr>
          <a:lstStyle/>
          <a:p>
            <a:r>
              <a:rPr lang="nl-NL" dirty="0"/>
              <a:t>Eindopdracht</a:t>
            </a:r>
          </a:p>
        </p:txBody>
      </p:sp>
      <p:graphicFrame>
        <p:nvGraphicFramePr>
          <p:cNvPr id="8" name="Tijdelijke aanduiding voor inhoud 5">
            <a:extLst>
              <a:ext uri="{FF2B5EF4-FFF2-40B4-BE49-F238E27FC236}">
                <a16:creationId xmlns:a16="http://schemas.microsoft.com/office/drawing/2014/main" id="{EFEFB8E1-D0AA-4EB0-AF20-5FA62AEF3040}"/>
              </a:ext>
            </a:extLst>
          </p:cNvPr>
          <p:cNvGraphicFramePr>
            <a:graphicFrameLocks noGrp="1"/>
          </p:cNvGraphicFramePr>
          <p:nvPr>
            <p:ph idx="1"/>
            <p:extLst>
              <p:ext uri="{D42A27DB-BD31-4B8C-83A1-F6EECF244321}">
                <p14:modId xmlns:p14="http://schemas.microsoft.com/office/powerpoint/2010/main" val="82246834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44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B6B62-24C8-4EB8-8B4F-14D1B4D9DB34}"/>
              </a:ext>
            </a:extLst>
          </p:cNvPr>
          <p:cNvSpPr>
            <a:spLocks noGrp="1"/>
          </p:cNvSpPr>
          <p:nvPr>
            <p:ph type="title"/>
          </p:nvPr>
        </p:nvSpPr>
        <p:spPr/>
        <p:txBody>
          <a:bodyPr/>
          <a:lstStyle/>
          <a:p>
            <a:r>
              <a:rPr lang="nl-NL" dirty="0"/>
              <a:t>Beoordeling</a:t>
            </a:r>
          </a:p>
        </p:txBody>
      </p:sp>
      <p:sp>
        <p:nvSpPr>
          <p:cNvPr id="3" name="Tijdelijke aanduiding voor inhoud 2">
            <a:extLst>
              <a:ext uri="{FF2B5EF4-FFF2-40B4-BE49-F238E27FC236}">
                <a16:creationId xmlns:a16="http://schemas.microsoft.com/office/drawing/2014/main" id="{6BF8E6EF-AE6A-4A73-B908-00975E9959CC}"/>
              </a:ext>
            </a:extLst>
          </p:cNvPr>
          <p:cNvSpPr>
            <a:spLocks noGrp="1"/>
          </p:cNvSpPr>
          <p:nvPr>
            <p:ph idx="1"/>
          </p:nvPr>
        </p:nvSpPr>
        <p:spPr/>
        <p:txBody>
          <a:bodyPr>
            <a:normAutofit/>
          </a:bodyPr>
          <a:lstStyle/>
          <a:p>
            <a:r>
              <a:rPr lang="nl-NL" sz="2000" dirty="0"/>
              <a:t>Zes groepen gaan een ‘les’ voorbereiden en geven een les over een stoornis of gedragsprobleem</a:t>
            </a:r>
          </a:p>
          <a:p>
            <a:endParaRPr lang="nl-NL" sz="2000" dirty="0"/>
          </a:p>
          <a:p>
            <a:pPr marL="342900" indent="-342900">
              <a:buFont typeface="Arial" panose="020B0604020202020204" pitchFamily="34" charset="0"/>
              <a:buChar char="•"/>
            </a:pPr>
            <a:r>
              <a:rPr lang="nl-NL" sz="2000" dirty="0"/>
              <a:t>Met je groepje verzamel je interessante informatie over een gedragsprobleem of stoornis</a:t>
            </a:r>
          </a:p>
          <a:p>
            <a:pPr marL="342900" indent="-342900">
              <a:buFont typeface="Arial" panose="020B0604020202020204" pitchFamily="34" charset="0"/>
              <a:buChar char="•"/>
            </a:pPr>
            <a:r>
              <a:rPr lang="nl-NL" sz="2000" dirty="0"/>
              <a:t>Je gaat deze informatie aan de rest van de klas overbrengen</a:t>
            </a:r>
          </a:p>
          <a:p>
            <a:pPr marL="342900" indent="-342900">
              <a:buFont typeface="Arial" panose="020B0604020202020204" pitchFamily="34" charset="0"/>
              <a:buChar char="•"/>
            </a:pPr>
            <a:r>
              <a:rPr lang="nl-NL" sz="2000" dirty="0"/>
              <a:t>Zorg dat je goede informatie hebt, verschillende mediums gebruikt en dat je klasgenoten positieve feedback geven</a:t>
            </a:r>
          </a:p>
          <a:p>
            <a:pPr marL="342900" indent="-342900">
              <a:buFont typeface="Arial" panose="020B0604020202020204" pitchFamily="34" charset="0"/>
              <a:buChar char="•"/>
            </a:pPr>
            <a:r>
              <a:rPr lang="nl-NL" sz="2000" dirty="0"/>
              <a:t>Deze les duurt minimaal 30 maximaal 40 minuten</a:t>
            </a:r>
          </a:p>
          <a:p>
            <a:endParaRPr lang="nl-NL" sz="2000" dirty="0"/>
          </a:p>
        </p:txBody>
      </p:sp>
    </p:spTree>
    <p:extLst>
      <p:ext uri="{BB962C8B-B14F-4D97-AF65-F5344CB8AC3E}">
        <p14:creationId xmlns:p14="http://schemas.microsoft.com/office/powerpoint/2010/main" val="197698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 name="Tijdelijke aanduiding voor inhoud 2">
            <a:extLst>
              <a:ext uri="{FF2B5EF4-FFF2-40B4-BE49-F238E27FC236}">
                <a16:creationId xmlns:a16="http://schemas.microsoft.com/office/drawing/2014/main" id="{781337B8-62CD-4740-83F6-C0A946945FEE}"/>
              </a:ext>
            </a:extLst>
          </p:cNvPr>
          <p:cNvGraphicFramePr>
            <a:graphicFrameLocks noGrp="1"/>
          </p:cNvGraphicFramePr>
          <p:nvPr>
            <p:ph idx="1"/>
            <p:extLst/>
          </p:nvPr>
        </p:nvGraphicFramePr>
        <p:xfrm>
          <a:off x="467033" y="1115928"/>
          <a:ext cx="11257933" cy="2708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Rechte verbindingslijn met pijl 8">
            <a:extLst>
              <a:ext uri="{FF2B5EF4-FFF2-40B4-BE49-F238E27FC236}">
                <a16:creationId xmlns:a16="http://schemas.microsoft.com/office/drawing/2014/main" id="{02E12C18-7B2C-413B-86FF-F2816D47150F}"/>
              </a:ext>
            </a:extLst>
          </p:cNvPr>
          <p:cNvCxnSpPr>
            <a:cxnSpLocks/>
          </p:cNvCxnSpPr>
          <p:nvPr/>
        </p:nvCxnSpPr>
        <p:spPr>
          <a:xfrm>
            <a:off x="1101012" y="3218809"/>
            <a:ext cx="0" cy="672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4333CAE0-1E51-4461-9961-23A6D74E714C}"/>
              </a:ext>
            </a:extLst>
          </p:cNvPr>
          <p:cNvSpPr txBox="1"/>
          <p:nvPr/>
        </p:nvSpPr>
        <p:spPr>
          <a:xfrm>
            <a:off x="183500" y="3983094"/>
            <a:ext cx="3117739" cy="2708434"/>
          </a:xfrm>
          <a:prstGeom prst="rect">
            <a:avLst/>
          </a:prstGeom>
          <a:noFill/>
          <a:ln>
            <a:solidFill>
              <a:schemeClr val="accent1"/>
            </a:solidFill>
          </a:ln>
        </p:spPr>
        <p:txBody>
          <a:bodyPr wrap="square" rtlCol="0">
            <a:spAutoFit/>
          </a:bodyPr>
          <a:lstStyle/>
          <a:p>
            <a:pPr marL="192088" indent="-192088">
              <a:buFontTx/>
              <a:buChar char="-"/>
            </a:pPr>
            <a:r>
              <a:rPr lang="nl-NL" sz="1700" dirty="0"/>
              <a:t>Grondlegger West. geneeskunde</a:t>
            </a:r>
          </a:p>
          <a:p>
            <a:pPr marL="192088" indent="-192088">
              <a:buFontTx/>
              <a:buChar char="-"/>
            </a:pPr>
            <a:r>
              <a:rPr lang="nl-NL" sz="1700" dirty="0"/>
              <a:t>Oorzaak in natuurlijke (niet bovennatuurlijk)</a:t>
            </a:r>
          </a:p>
          <a:p>
            <a:pPr marL="192088" indent="-192088">
              <a:buFontTx/>
              <a:buChar char="-"/>
            </a:pPr>
            <a:r>
              <a:rPr lang="nl-NL" sz="1700" dirty="0"/>
              <a:t>Diagnoses en therapie</a:t>
            </a:r>
          </a:p>
          <a:p>
            <a:pPr marL="192088" indent="-192088">
              <a:buFontTx/>
              <a:buChar char="-"/>
            </a:pPr>
            <a:r>
              <a:rPr lang="nl-NL" sz="1700" dirty="0"/>
              <a:t>Balans van lichaamssappen = gezond leven. Disbalans = psychisch lijden</a:t>
            </a:r>
          </a:p>
          <a:p>
            <a:pPr marL="192088" indent="-192088">
              <a:buFontTx/>
              <a:buChar char="-"/>
            </a:pPr>
            <a:r>
              <a:rPr lang="nl-NL" sz="1700" dirty="0"/>
              <a:t>Hygiëne, gezonde eet- en drinkgewoontes, frisse lucht</a:t>
            </a:r>
          </a:p>
        </p:txBody>
      </p:sp>
      <p:cxnSp>
        <p:nvCxnSpPr>
          <p:cNvPr id="13" name="Rechte verbindingslijn met pijl 12">
            <a:extLst>
              <a:ext uri="{FF2B5EF4-FFF2-40B4-BE49-F238E27FC236}">
                <a16:creationId xmlns:a16="http://schemas.microsoft.com/office/drawing/2014/main" id="{368E4357-1318-4D19-8F32-9951BDB49221}"/>
              </a:ext>
            </a:extLst>
          </p:cNvPr>
          <p:cNvCxnSpPr>
            <a:cxnSpLocks/>
          </p:cNvCxnSpPr>
          <p:nvPr/>
        </p:nvCxnSpPr>
        <p:spPr>
          <a:xfrm>
            <a:off x="3143761" y="3284376"/>
            <a:ext cx="663129" cy="60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fbeeldingsresultaat voor heksenvervolging">
            <a:extLst>
              <a:ext uri="{FF2B5EF4-FFF2-40B4-BE49-F238E27FC236}">
                <a16:creationId xmlns:a16="http://schemas.microsoft.com/office/drawing/2014/main" id="{A17C750E-61E1-4711-A7B0-D5F8251AD7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3901" y="3993292"/>
            <a:ext cx="3189269" cy="268696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Rechte verbindingslijn met pijl 36">
            <a:extLst>
              <a:ext uri="{FF2B5EF4-FFF2-40B4-BE49-F238E27FC236}">
                <a16:creationId xmlns:a16="http://schemas.microsoft.com/office/drawing/2014/main" id="{083840AF-5123-4F2D-9EFB-E0FE18ACA5FD}"/>
              </a:ext>
            </a:extLst>
          </p:cNvPr>
          <p:cNvCxnSpPr>
            <a:cxnSpLocks/>
          </p:cNvCxnSpPr>
          <p:nvPr/>
        </p:nvCxnSpPr>
        <p:spPr>
          <a:xfrm flipH="1" flipV="1">
            <a:off x="3451833" y="1115928"/>
            <a:ext cx="625646" cy="46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0F6DE27B-B76D-4BFA-BD0A-58A35CBA3719}"/>
              </a:ext>
            </a:extLst>
          </p:cNvPr>
          <p:cNvSpPr txBox="1"/>
          <p:nvPr/>
        </p:nvSpPr>
        <p:spPr>
          <a:xfrm>
            <a:off x="183500" y="147762"/>
            <a:ext cx="3156361" cy="1138773"/>
          </a:xfrm>
          <a:prstGeom prst="rect">
            <a:avLst/>
          </a:prstGeom>
          <a:noFill/>
          <a:ln>
            <a:solidFill>
              <a:schemeClr val="accent1"/>
            </a:solidFill>
          </a:ln>
        </p:spPr>
        <p:txBody>
          <a:bodyPr wrap="square" rtlCol="0">
            <a:spAutoFit/>
          </a:bodyPr>
          <a:lstStyle/>
          <a:p>
            <a:r>
              <a:rPr lang="nl-NL" sz="1700" dirty="0"/>
              <a:t>‘Zwakzinnigen’ en oproerkraaiers werden opgesloten in ‘Gekkenhuizen’ om het dorp te ontlasten + ‘gekken kijken’ </a:t>
            </a:r>
          </a:p>
        </p:txBody>
      </p:sp>
      <p:sp>
        <p:nvSpPr>
          <p:cNvPr id="48" name="Tekstvak 47">
            <a:extLst>
              <a:ext uri="{FF2B5EF4-FFF2-40B4-BE49-F238E27FC236}">
                <a16:creationId xmlns:a16="http://schemas.microsoft.com/office/drawing/2014/main" id="{89E507A2-2CE7-4594-8F2A-D294B659814D}"/>
              </a:ext>
            </a:extLst>
          </p:cNvPr>
          <p:cNvSpPr txBox="1"/>
          <p:nvPr/>
        </p:nvSpPr>
        <p:spPr>
          <a:xfrm>
            <a:off x="4432540" y="159553"/>
            <a:ext cx="2858012" cy="1138773"/>
          </a:xfrm>
          <a:prstGeom prst="rect">
            <a:avLst/>
          </a:prstGeom>
          <a:noFill/>
          <a:ln>
            <a:solidFill>
              <a:schemeClr val="accent1"/>
            </a:solidFill>
          </a:ln>
        </p:spPr>
        <p:txBody>
          <a:bodyPr wrap="square" rtlCol="0">
            <a:spAutoFit/>
          </a:bodyPr>
          <a:lstStyle/>
          <a:p>
            <a:r>
              <a:rPr lang="nl-NL" sz="1700" dirty="0"/>
              <a:t>Psych. gestoorden werden gezien als individu, die respect en begeleiding verdiende. Grote verandering in ggz.</a:t>
            </a:r>
          </a:p>
        </p:txBody>
      </p:sp>
      <p:sp>
        <p:nvSpPr>
          <p:cNvPr id="52" name="Tekstvak 51">
            <a:extLst>
              <a:ext uri="{FF2B5EF4-FFF2-40B4-BE49-F238E27FC236}">
                <a16:creationId xmlns:a16="http://schemas.microsoft.com/office/drawing/2014/main" id="{55CA0D12-84FB-43BF-BB39-C55C03020AEE}"/>
              </a:ext>
            </a:extLst>
          </p:cNvPr>
          <p:cNvSpPr txBox="1"/>
          <p:nvPr/>
        </p:nvSpPr>
        <p:spPr>
          <a:xfrm>
            <a:off x="6915290" y="3981149"/>
            <a:ext cx="2471308" cy="2708434"/>
          </a:xfrm>
          <a:prstGeom prst="rect">
            <a:avLst/>
          </a:prstGeom>
          <a:noFill/>
          <a:ln>
            <a:solidFill>
              <a:schemeClr val="accent1"/>
            </a:solidFill>
          </a:ln>
        </p:spPr>
        <p:txBody>
          <a:bodyPr wrap="square" rtlCol="0">
            <a:spAutoFit/>
          </a:bodyPr>
          <a:lstStyle/>
          <a:p>
            <a:r>
              <a:rPr lang="nl-NL" sz="1700" dirty="0"/>
              <a:t>De mens die psych. ziek was, werd gezien als patiënt met een handicap/mankement. Deze moest behandeld en genezen worden. Er werd gewerkt vanuit een medisch model. Mannen en vrouwen werden apart behandeld.</a:t>
            </a:r>
          </a:p>
        </p:txBody>
      </p:sp>
      <p:cxnSp>
        <p:nvCxnSpPr>
          <p:cNvPr id="54" name="Rechte verbindingslijn met pijl 53">
            <a:extLst>
              <a:ext uri="{FF2B5EF4-FFF2-40B4-BE49-F238E27FC236}">
                <a16:creationId xmlns:a16="http://schemas.microsoft.com/office/drawing/2014/main" id="{3B12A2A6-0A23-4B16-8D88-6FC7339FFF67}"/>
              </a:ext>
            </a:extLst>
          </p:cNvPr>
          <p:cNvCxnSpPr/>
          <p:nvPr/>
        </p:nvCxnSpPr>
        <p:spPr>
          <a:xfrm>
            <a:off x="7716416" y="3284376"/>
            <a:ext cx="0" cy="60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kstvak 56">
            <a:extLst>
              <a:ext uri="{FF2B5EF4-FFF2-40B4-BE49-F238E27FC236}">
                <a16:creationId xmlns:a16="http://schemas.microsoft.com/office/drawing/2014/main" id="{FB40CB8D-D21E-4285-AE64-20ED21B965BD}"/>
              </a:ext>
            </a:extLst>
          </p:cNvPr>
          <p:cNvSpPr txBox="1"/>
          <p:nvPr/>
        </p:nvSpPr>
        <p:spPr>
          <a:xfrm>
            <a:off x="9608719" y="3981149"/>
            <a:ext cx="2399780" cy="2708434"/>
          </a:xfrm>
          <a:prstGeom prst="rect">
            <a:avLst/>
          </a:prstGeom>
          <a:noFill/>
          <a:ln>
            <a:solidFill>
              <a:schemeClr val="accent1"/>
            </a:solidFill>
          </a:ln>
        </p:spPr>
        <p:txBody>
          <a:bodyPr wrap="square" rtlCol="0">
            <a:spAutoFit/>
          </a:bodyPr>
          <a:lstStyle/>
          <a:p>
            <a:r>
              <a:rPr lang="nl-NL" sz="1700" dirty="0"/>
              <a:t>De behandeling als patiënt verdween en de mens met psych. Klacht wordt gezien als cliënt. Deze kan met begeleiding en behandeling aan zichzelf werken.</a:t>
            </a:r>
          </a:p>
          <a:p>
            <a:endParaRPr lang="nl-NL" sz="1700" dirty="0"/>
          </a:p>
          <a:p>
            <a:endParaRPr lang="nl-NL" sz="1700" dirty="0"/>
          </a:p>
        </p:txBody>
      </p:sp>
      <p:cxnSp>
        <p:nvCxnSpPr>
          <p:cNvPr id="59" name="Rechte verbindingslijn met pijl 58">
            <a:extLst>
              <a:ext uri="{FF2B5EF4-FFF2-40B4-BE49-F238E27FC236}">
                <a16:creationId xmlns:a16="http://schemas.microsoft.com/office/drawing/2014/main" id="{9B72E809-0905-449E-9BCC-4C0A146CC702}"/>
              </a:ext>
            </a:extLst>
          </p:cNvPr>
          <p:cNvCxnSpPr>
            <a:cxnSpLocks/>
          </p:cNvCxnSpPr>
          <p:nvPr/>
        </p:nvCxnSpPr>
        <p:spPr>
          <a:xfrm>
            <a:off x="9386598" y="3284376"/>
            <a:ext cx="450480" cy="606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1" name="Rechte verbindingslijn met pijl 2050">
            <a:extLst>
              <a:ext uri="{FF2B5EF4-FFF2-40B4-BE49-F238E27FC236}">
                <a16:creationId xmlns:a16="http://schemas.microsoft.com/office/drawing/2014/main" id="{4D57049C-3149-4123-8941-02055064DE35}"/>
              </a:ext>
            </a:extLst>
          </p:cNvPr>
          <p:cNvCxnSpPr>
            <a:cxnSpLocks/>
          </p:cNvCxnSpPr>
          <p:nvPr/>
        </p:nvCxnSpPr>
        <p:spPr>
          <a:xfrm flipV="1">
            <a:off x="6095999" y="1400753"/>
            <a:ext cx="0" cy="128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kstvak 69">
            <a:extLst>
              <a:ext uri="{FF2B5EF4-FFF2-40B4-BE49-F238E27FC236}">
                <a16:creationId xmlns:a16="http://schemas.microsoft.com/office/drawing/2014/main" id="{0538F712-D4C2-4BC5-8C05-B45FBB3FAB83}"/>
              </a:ext>
            </a:extLst>
          </p:cNvPr>
          <p:cNvSpPr txBox="1"/>
          <p:nvPr/>
        </p:nvSpPr>
        <p:spPr>
          <a:xfrm>
            <a:off x="8383231" y="159553"/>
            <a:ext cx="3625268" cy="1138773"/>
          </a:xfrm>
          <a:prstGeom prst="rect">
            <a:avLst/>
          </a:prstGeom>
          <a:noFill/>
          <a:ln>
            <a:solidFill>
              <a:schemeClr val="accent1"/>
            </a:solidFill>
          </a:ln>
        </p:spPr>
        <p:txBody>
          <a:bodyPr wrap="square" rtlCol="0">
            <a:spAutoFit/>
          </a:bodyPr>
          <a:lstStyle/>
          <a:p>
            <a:r>
              <a:rPr lang="nl-NL" sz="1700" dirty="0"/>
              <a:t>Welzijn Nieuwe Stijl: mensen met psych. problemen blijven zo lang mogelijke thuis wonen. Men gaat uit van mogelijkheden i.p.v. onmogelijkheden.</a:t>
            </a:r>
          </a:p>
        </p:txBody>
      </p:sp>
      <p:cxnSp>
        <p:nvCxnSpPr>
          <p:cNvPr id="71" name="Rechte verbindingslijn met pijl 70">
            <a:extLst>
              <a:ext uri="{FF2B5EF4-FFF2-40B4-BE49-F238E27FC236}">
                <a16:creationId xmlns:a16="http://schemas.microsoft.com/office/drawing/2014/main" id="{8C65FFC1-21E8-4740-93C3-CE2000DED3E6}"/>
              </a:ext>
            </a:extLst>
          </p:cNvPr>
          <p:cNvCxnSpPr>
            <a:cxnSpLocks/>
          </p:cNvCxnSpPr>
          <p:nvPr/>
        </p:nvCxnSpPr>
        <p:spPr>
          <a:xfrm flipH="1" flipV="1">
            <a:off x="11047444" y="1400753"/>
            <a:ext cx="1" cy="152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P spid="48" grpId="0" animBg="1"/>
      <p:bldP spid="52" grpId="0" animBg="1"/>
      <p:bldP spid="57"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6D055BCA-3114-497A-B642-455A313D1294}"/>
              </a:ext>
            </a:extLst>
          </p:cNvPr>
          <p:cNvPicPr>
            <a:picLocks noChangeAspect="1"/>
          </p:cNvPicPr>
          <p:nvPr/>
        </p:nvPicPr>
        <p:blipFill rotWithShape="1">
          <a:blip r:embed="rId3">
            <a:alphaModFix amt="25000"/>
            <a:extLst/>
          </a:blip>
          <a:srcRect t="2525" b="7475"/>
          <a:stretch/>
        </p:blipFill>
        <p:spPr>
          <a:xfrm>
            <a:off x="20" y="10"/>
            <a:ext cx="12191980" cy="6857990"/>
          </a:xfrm>
          <a:prstGeom prst="rect">
            <a:avLst/>
          </a:prstGeom>
        </p:spPr>
      </p:pic>
      <p:sp>
        <p:nvSpPr>
          <p:cNvPr id="2" name="Titel 1">
            <a:extLst>
              <a:ext uri="{FF2B5EF4-FFF2-40B4-BE49-F238E27FC236}">
                <a16:creationId xmlns:a16="http://schemas.microsoft.com/office/drawing/2014/main" id="{18F58A62-DDF9-4917-82A5-C851ABF5EEF4}"/>
              </a:ext>
            </a:extLst>
          </p:cNvPr>
          <p:cNvSpPr>
            <a:spLocks noGrp="1"/>
          </p:cNvSpPr>
          <p:nvPr>
            <p:ph type="title"/>
          </p:nvPr>
        </p:nvSpPr>
        <p:spPr>
          <a:xfrm>
            <a:off x="252918" y="1123837"/>
            <a:ext cx="3051113" cy="4601183"/>
          </a:xfrm>
        </p:spPr>
        <p:txBody>
          <a:bodyPr>
            <a:normAutofit/>
          </a:bodyPr>
          <a:lstStyle/>
          <a:p>
            <a:r>
              <a:rPr lang="nl-NL" dirty="0">
                <a:solidFill>
                  <a:schemeClr val="tx1"/>
                </a:solidFill>
              </a:rPr>
              <a:t>Hippocrates</a:t>
            </a:r>
          </a:p>
        </p:txBody>
      </p:sp>
      <p:sp>
        <p:nvSpPr>
          <p:cNvPr id="7" name="Tijdelijke aanduiding voor inhoud 6">
            <a:extLst>
              <a:ext uri="{FF2B5EF4-FFF2-40B4-BE49-F238E27FC236}">
                <a16:creationId xmlns:a16="http://schemas.microsoft.com/office/drawing/2014/main" id="{1092F97C-B0B7-414C-B028-8493ADC312EB}"/>
              </a:ext>
            </a:extLst>
          </p:cNvPr>
          <p:cNvSpPr>
            <a:spLocks noGrp="1"/>
          </p:cNvSpPr>
          <p:nvPr>
            <p:ph idx="1"/>
          </p:nvPr>
        </p:nvSpPr>
        <p:spPr>
          <a:xfrm>
            <a:off x="3869268" y="864108"/>
            <a:ext cx="7315200" cy="5120640"/>
          </a:xfrm>
        </p:spPr>
        <p:txBody>
          <a:bodyPr>
            <a:normAutofit/>
          </a:bodyPr>
          <a:lstStyle/>
          <a:p>
            <a:r>
              <a:rPr lang="nl-NL" dirty="0">
                <a:solidFill>
                  <a:schemeClr val="tx1"/>
                </a:solidFill>
              </a:rPr>
              <a:t>Hippocrates grondlegger van de Westerse geneeskunde (ongeveer 400 voor Christus)</a:t>
            </a:r>
          </a:p>
          <a:p>
            <a:endParaRPr lang="nl-NL" dirty="0">
              <a:solidFill>
                <a:schemeClr val="tx1"/>
              </a:solidFill>
            </a:endParaRPr>
          </a:p>
          <a:p>
            <a:r>
              <a:rPr lang="nl-NL" dirty="0">
                <a:solidFill>
                  <a:schemeClr val="tx1"/>
                </a:solidFill>
              </a:rPr>
              <a:t>Balans van lichaamssappen voor een gezond leven</a:t>
            </a:r>
          </a:p>
          <a:p>
            <a:endParaRPr lang="nl-NL" dirty="0">
              <a:solidFill>
                <a:schemeClr val="tx1"/>
              </a:solidFill>
            </a:endParaRPr>
          </a:p>
          <a:p>
            <a:r>
              <a:rPr lang="nl-NL" dirty="0">
                <a:solidFill>
                  <a:schemeClr val="tx1"/>
                </a:solidFill>
              </a:rPr>
              <a:t>Belang van hygiëne, gezonde eet-en drink gewoonten, frisse lucht</a:t>
            </a:r>
          </a:p>
          <a:p>
            <a:endParaRPr lang="nl-NL" dirty="0">
              <a:solidFill>
                <a:schemeClr val="tx1"/>
              </a:solidFill>
            </a:endParaRPr>
          </a:p>
          <a:p>
            <a:r>
              <a:rPr lang="nl-NL" dirty="0">
                <a:solidFill>
                  <a:schemeClr val="tx1"/>
                </a:solidFill>
              </a:rPr>
              <a:t>Artseneed </a:t>
            </a:r>
          </a:p>
          <a:p>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26932229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020E44C5-7DD1-4193-A52B-536ADBFC6814}"/>
              </a:ext>
            </a:extLst>
          </p:cNvPr>
          <p:cNvPicPr>
            <a:picLocks noChangeAspect="1"/>
          </p:cNvPicPr>
          <p:nvPr/>
        </p:nvPicPr>
        <p:blipFill rotWithShape="1">
          <a:blip r:embed="rId3"/>
          <a:srcRect t="25807" r="-1" b="7409"/>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DFAE5C5-5D47-4AD3-AD9F-AA0289A2C822}"/>
              </a:ext>
            </a:extLst>
          </p:cNvPr>
          <p:cNvSpPr>
            <a:spLocks noGrp="1"/>
          </p:cNvSpPr>
          <p:nvPr>
            <p:ph type="title"/>
          </p:nvPr>
        </p:nvSpPr>
        <p:spPr>
          <a:xfrm>
            <a:off x="252919" y="1123837"/>
            <a:ext cx="2947482" cy="4601183"/>
          </a:xfrm>
        </p:spPr>
        <p:txBody>
          <a:bodyPr>
            <a:normAutofit/>
          </a:bodyPr>
          <a:lstStyle/>
          <a:p>
            <a:pPr algn="ctr"/>
            <a:r>
              <a:rPr lang="nl-NL" sz="2800" dirty="0"/>
              <a:t>Exorcisme, heksenvervolging, gekkenhuizen</a:t>
            </a:r>
          </a:p>
        </p:txBody>
      </p:sp>
      <p:sp>
        <p:nvSpPr>
          <p:cNvPr id="16" name="Rectangle 15">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B52955A5-75AB-4EB1-9321-9142B98BEFF3}"/>
              </a:ext>
            </a:extLst>
          </p:cNvPr>
          <p:cNvSpPr>
            <a:spLocks noGrp="1"/>
          </p:cNvSpPr>
          <p:nvPr>
            <p:ph idx="1"/>
          </p:nvPr>
        </p:nvSpPr>
        <p:spPr>
          <a:xfrm>
            <a:off x="3869268" y="864108"/>
            <a:ext cx="7315200" cy="5120640"/>
          </a:xfrm>
        </p:spPr>
        <p:txBody>
          <a:bodyPr>
            <a:normAutofit/>
          </a:bodyPr>
          <a:lstStyle/>
          <a:p>
            <a:r>
              <a:rPr lang="nl-NL" dirty="0"/>
              <a:t>200 tot 1850 mensen met psychische klachten waren bezeten door demonen of de duivel </a:t>
            </a:r>
          </a:p>
          <a:p>
            <a:endParaRPr lang="nl-NL" dirty="0"/>
          </a:p>
          <a:p>
            <a:r>
              <a:rPr lang="nl-NL" dirty="0"/>
              <a:t>Vanaf 1450 werden duizenden mensen als heks verbrand</a:t>
            </a:r>
          </a:p>
          <a:p>
            <a:endParaRPr lang="nl-NL" dirty="0"/>
          </a:p>
          <a:p>
            <a:endParaRPr lang="nl-NL" dirty="0"/>
          </a:p>
        </p:txBody>
      </p:sp>
      <p:sp>
        <p:nvSpPr>
          <p:cNvPr id="18" name="Rectangle 17">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047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BBE9AF0-1F49-4E42-8644-6DA3347B0414}"/>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5900" spc="-100" dirty="0"/>
              <a:t>1500</a:t>
            </a:r>
            <a:br>
              <a:rPr lang="en-US" sz="5900" spc="-100" dirty="0"/>
            </a:br>
            <a:r>
              <a:rPr lang="en-US" sz="5900" spc="-100" dirty="0" err="1"/>
              <a:t>Dolhuysen</a:t>
            </a:r>
            <a:br>
              <a:rPr lang="en-US" sz="5900" spc="-100" dirty="0"/>
            </a:br>
            <a:endParaRPr lang="en-US" sz="5900" spc="-100" dirty="0"/>
          </a:p>
        </p:txBody>
      </p:sp>
      <p:pic>
        <p:nvPicPr>
          <p:cNvPr id="5" name="Tijdelijke aanduiding voor inhoud 4">
            <a:extLst>
              <a:ext uri="{FF2B5EF4-FFF2-40B4-BE49-F238E27FC236}">
                <a16:creationId xmlns:a16="http://schemas.microsoft.com/office/drawing/2014/main" id="{5A5C7769-8F84-4BE7-B099-2ACBAB594001}"/>
              </a:ext>
            </a:extLst>
          </p:cNvPr>
          <p:cNvPicPr>
            <a:picLocks noGrp="1" noChangeAspect="1"/>
          </p:cNvPicPr>
          <p:nvPr>
            <p:ph idx="1"/>
          </p:nvPr>
        </p:nvPicPr>
        <p:blipFill rotWithShape="1">
          <a:blip r:embed="rId3"/>
          <a:srcRect r="-1" b="8999"/>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419636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TotalTime>
  <Words>725</Words>
  <Application>Microsoft Office PowerPoint</Application>
  <PresentationFormat>Breedbeeld</PresentationFormat>
  <Paragraphs>110</Paragraphs>
  <Slides>15</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Corbel</vt:lpstr>
      <vt:lpstr>Wingdings 2</vt:lpstr>
      <vt:lpstr>Frame</vt:lpstr>
      <vt:lpstr>Gedragsproblemen en stoornissen</vt:lpstr>
      <vt:lpstr>Programma</vt:lpstr>
      <vt:lpstr>Vorige week</vt:lpstr>
      <vt:lpstr>Eindopdracht</vt:lpstr>
      <vt:lpstr>Beoordeling</vt:lpstr>
      <vt:lpstr>PowerPoint-presentatie</vt:lpstr>
      <vt:lpstr>Hippocrates</vt:lpstr>
      <vt:lpstr>Exorcisme, heksenvervolging, gekkenhuizen</vt:lpstr>
      <vt:lpstr>1500 Dolhuysen </vt:lpstr>
      <vt:lpstr>1841 Krankzinnigenwet</vt:lpstr>
      <vt:lpstr>20e eeuw Psychiatrische ziekenhuizen</vt:lpstr>
      <vt:lpstr>Van patiënt naar cliënt</vt:lpstr>
      <vt:lpstr>Transitie van de zorg </vt:lpstr>
      <vt:lpstr>Welzijn nieuwe stijl</vt:lpstr>
      <vt:lpstr>Koppeling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Gedragsproblemen en stoornissen</dc:title>
  <dc:creator>Charlotte Hoekstra</dc:creator>
  <cp:lastModifiedBy>Charlotte Hoekstra</cp:lastModifiedBy>
  <cp:revision>49</cp:revision>
  <dcterms:created xsi:type="dcterms:W3CDTF">2019-12-27T20:30:35Z</dcterms:created>
  <dcterms:modified xsi:type="dcterms:W3CDTF">2020-01-19T20:22:30Z</dcterms:modified>
</cp:coreProperties>
</file>